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7" r:id="rId5"/>
  </p:sldIdLst>
  <p:sldSz cx="21383625" cy="302799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4A8C64-111E-3735-9BD9-497C380570A0}" v="75" dt="2024-09-27T10:12:01.257"/>
    <p1510:client id="{4A46658E-9018-343D-E08E-F85527AD4D38}" v="12" dt="2024-09-27T09:56:45.380"/>
    <p1510:client id="{87D02811-67A3-4613-7B53-2930C8402E1E}" v="11" dt="2024-09-27T09:05:31.578"/>
    <p1510:client id="{9CD7C8B6-652B-B4FC-446A-75A8F2AE231E}" v="9" dt="2024-09-27T09:07:39.102"/>
    <p1510:client id="{AACB5A8E-93C5-F033-C153-A6A078F053CC}" v="115" dt="2024-09-27T09:20:17.759"/>
    <p1510:client id="{E98F4602-EC76-5EC4-6F1B-08CF1FC8B2FC}" v="2" dt="2024-09-27T09:15:59.968"/>
    <p1510:client id="{EA9BC853-2378-40A7-4896-16AC428EA3CA}" v="1" dt="2024-09-27T09:38:09.626"/>
    <p1510:client id="{F2DCE983-9F59-0C35-3B36-2F39F5BE0194}" v="8" dt="2024-09-27T09:39:39.1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>
      <p:cViewPr>
        <p:scale>
          <a:sx n="56" d="100"/>
          <a:sy n="56" d="100"/>
        </p:scale>
        <p:origin x="424" y="-5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A SOLER SANZ" userId="S::sasosan@upv.edu.es::99d67399-6bf6-4227-82d2-ec6c60c07505" providerId="AD" clId="Web-{4A46658E-9018-343D-E08E-F85527AD4D38}"/>
    <pc:docChg chg="modSld">
      <pc:chgData name="SABINA SOLER SANZ" userId="S::sasosan@upv.edu.es::99d67399-6bf6-4227-82d2-ec6c60c07505" providerId="AD" clId="Web-{4A46658E-9018-343D-E08E-F85527AD4D38}" dt="2024-09-27T09:56:45.380" v="11"/>
      <pc:docMkLst>
        <pc:docMk/>
      </pc:docMkLst>
      <pc:sldChg chg="addSp delSp modSp">
        <pc:chgData name="SABINA SOLER SANZ" userId="S::sasosan@upv.edu.es::99d67399-6bf6-4227-82d2-ec6c60c07505" providerId="AD" clId="Web-{4A46658E-9018-343D-E08E-F85527AD4D38}" dt="2024-09-27T09:56:45.380" v="11"/>
        <pc:sldMkLst>
          <pc:docMk/>
          <pc:sldMk cId="96131944" sldId="257"/>
        </pc:sldMkLst>
        <pc:spChg chg="add del mod">
          <ac:chgData name="SABINA SOLER SANZ" userId="S::sasosan@upv.edu.es::99d67399-6bf6-4227-82d2-ec6c60c07505" providerId="AD" clId="Web-{4A46658E-9018-343D-E08E-F85527AD4D38}" dt="2024-09-27T09:56:45.380" v="11"/>
          <ac:spMkLst>
            <pc:docMk/>
            <pc:sldMk cId="96131944" sldId="257"/>
            <ac:spMk id="7" creationId="{5B0BA9B6-9112-7BA0-F6C2-4C152336D2CE}"/>
          </ac:spMkLst>
        </pc:spChg>
        <pc:spChg chg="add del mod">
          <ac:chgData name="SABINA SOLER SANZ" userId="S::sasosan@upv.edu.es::99d67399-6bf6-4227-82d2-ec6c60c07505" providerId="AD" clId="Web-{4A46658E-9018-343D-E08E-F85527AD4D38}" dt="2024-09-27T09:56:45.380" v="10"/>
          <ac:spMkLst>
            <pc:docMk/>
            <pc:sldMk cId="96131944" sldId="257"/>
            <ac:spMk id="10" creationId="{91131EAB-4D12-A7A8-56A1-8C3C36B9DFAA}"/>
          </ac:spMkLst>
        </pc:spChg>
        <pc:spChg chg="add del mod">
          <ac:chgData name="SABINA SOLER SANZ" userId="S::sasosan@upv.edu.es::99d67399-6bf6-4227-82d2-ec6c60c07505" providerId="AD" clId="Web-{4A46658E-9018-343D-E08E-F85527AD4D38}" dt="2024-09-27T09:56:45.380" v="9"/>
          <ac:spMkLst>
            <pc:docMk/>
            <pc:sldMk cId="96131944" sldId="257"/>
            <ac:spMk id="11" creationId="{774942B2-8C81-C50B-AC4C-20E98F129046}"/>
          </ac:spMkLst>
        </pc:spChg>
        <pc:spChg chg="add del mod">
          <ac:chgData name="SABINA SOLER SANZ" userId="S::sasosan@upv.edu.es::99d67399-6bf6-4227-82d2-ec6c60c07505" providerId="AD" clId="Web-{4A46658E-9018-343D-E08E-F85527AD4D38}" dt="2024-09-27T09:56:45.380" v="8"/>
          <ac:spMkLst>
            <pc:docMk/>
            <pc:sldMk cId="96131944" sldId="257"/>
            <ac:spMk id="12" creationId="{AD420CB5-8DDD-1E87-5528-BF29C39302C4}"/>
          </ac:spMkLst>
        </pc:spChg>
      </pc:sldChg>
    </pc:docChg>
  </pc:docChgLst>
  <pc:docChgLst>
    <pc:chgData name="SABINA SOLER SANZ" userId="S::sasosan@upv.edu.es::99d67399-6bf6-4227-82d2-ec6c60c07505" providerId="AD" clId="Web-{104A8C64-111E-3735-9BD9-497C380570A0}"/>
    <pc:docChg chg="addSld modSld">
      <pc:chgData name="SABINA SOLER SANZ" userId="S::sasosan@upv.edu.es::99d67399-6bf6-4227-82d2-ec6c60c07505" providerId="AD" clId="Web-{104A8C64-111E-3735-9BD9-497C380570A0}" dt="2024-09-27T10:12:00.210" v="69" actId="20577"/>
      <pc:docMkLst>
        <pc:docMk/>
      </pc:docMkLst>
      <pc:sldChg chg="addSp delSp modSp">
        <pc:chgData name="SABINA SOLER SANZ" userId="S::sasosan@upv.edu.es::99d67399-6bf6-4227-82d2-ec6c60c07505" providerId="AD" clId="Web-{104A8C64-111E-3735-9BD9-497C380570A0}" dt="2024-09-27T10:12:00.210" v="69" actId="20577"/>
        <pc:sldMkLst>
          <pc:docMk/>
          <pc:sldMk cId="2136727018" sldId="256"/>
        </pc:sldMkLst>
        <pc:spChg chg="mod">
          <ac:chgData name="SABINA SOLER SANZ" userId="S::sasosan@upv.edu.es::99d67399-6bf6-4227-82d2-ec6c60c07505" providerId="AD" clId="Web-{104A8C64-111E-3735-9BD9-497C380570A0}" dt="2024-09-27T10:12:00.210" v="69" actId="20577"/>
          <ac:spMkLst>
            <pc:docMk/>
            <pc:sldMk cId="2136727018" sldId="256"/>
            <ac:spMk id="2" creationId="{CE9C50E4-E74C-E210-D28F-1C268FFC5D1E}"/>
          </ac:spMkLst>
        </pc:spChg>
        <pc:spChg chg="add del mod">
          <ac:chgData name="SABINA SOLER SANZ" userId="S::sasosan@upv.edu.es::99d67399-6bf6-4227-82d2-ec6c60c07505" providerId="AD" clId="Web-{104A8C64-111E-3735-9BD9-497C380570A0}" dt="2024-09-27T10:11:00.940" v="60"/>
          <ac:spMkLst>
            <pc:docMk/>
            <pc:sldMk cId="2136727018" sldId="256"/>
            <ac:spMk id="5" creationId="{FAADE5EF-FB67-59BA-E61E-DB8CA0CF3C62}"/>
          </ac:spMkLst>
        </pc:spChg>
        <pc:spChg chg="mod">
          <ac:chgData name="SABINA SOLER SANZ" userId="S::sasosan@upv.edu.es::99d67399-6bf6-4227-82d2-ec6c60c07505" providerId="AD" clId="Web-{104A8C64-111E-3735-9BD9-497C380570A0}" dt="2024-09-27T09:50:47.778" v="47" actId="20577"/>
          <ac:spMkLst>
            <pc:docMk/>
            <pc:sldMk cId="2136727018" sldId="256"/>
            <ac:spMk id="20" creationId="{DA24B2D1-6D5F-1500-26CE-48477B85CB05}"/>
          </ac:spMkLst>
        </pc:spChg>
        <pc:spChg chg="mod">
          <ac:chgData name="SABINA SOLER SANZ" userId="S::sasosan@upv.edu.es::99d67399-6bf6-4227-82d2-ec6c60c07505" providerId="AD" clId="Web-{104A8C64-111E-3735-9BD9-497C380570A0}" dt="2024-09-27T09:50:06.509" v="21" actId="20577"/>
          <ac:spMkLst>
            <pc:docMk/>
            <pc:sldMk cId="2136727018" sldId="256"/>
            <ac:spMk id="27" creationId="{C6031772-3A70-BBFA-414C-168150DFCCDE}"/>
          </ac:spMkLst>
        </pc:spChg>
        <pc:spChg chg="mod">
          <ac:chgData name="SABINA SOLER SANZ" userId="S::sasosan@upv.edu.es::99d67399-6bf6-4227-82d2-ec6c60c07505" providerId="AD" clId="Web-{104A8C64-111E-3735-9BD9-497C380570A0}" dt="2024-09-27T09:50:35.089" v="34" actId="20577"/>
          <ac:spMkLst>
            <pc:docMk/>
            <pc:sldMk cId="2136727018" sldId="256"/>
            <ac:spMk id="36" creationId="{1DA41C09-F31A-8E6A-162A-EDDCA2F2B3A5}"/>
          </ac:spMkLst>
        </pc:spChg>
        <pc:spChg chg="mod">
          <ac:chgData name="SABINA SOLER SANZ" userId="S::sasosan@upv.edu.es::99d67399-6bf6-4227-82d2-ec6c60c07505" providerId="AD" clId="Web-{104A8C64-111E-3735-9BD9-497C380570A0}" dt="2024-09-27T09:49:47.055" v="8" actId="20577"/>
          <ac:spMkLst>
            <pc:docMk/>
            <pc:sldMk cId="2136727018" sldId="256"/>
            <ac:spMk id="43" creationId="{97C502F1-9769-579E-057B-21681769DA72}"/>
          </ac:spMkLst>
        </pc:spChg>
      </pc:sldChg>
      <pc:sldChg chg="delSp modSp add replId">
        <pc:chgData name="SABINA SOLER SANZ" userId="S::sasosan@upv.edu.es::99d67399-6bf6-4227-82d2-ec6c60c07505" providerId="AD" clId="Web-{104A8C64-111E-3735-9BD9-497C380570A0}" dt="2024-09-27T10:11:53.944" v="61" actId="20577"/>
        <pc:sldMkLst>
          <pc:docMk/>
          <pc:sldMk cId="96131944" sldId="257"/>
        </pc:sldMkLst>
        <pc:spChg chg="mod">
          <ac:chgData name="SABINA SOLER SANZ" userId="S::sasosan@upv.edu.es::99d67399-6bf6-4227-82d2-ec6c60c07505" providerId="AD" clId="Web-{104A8C64-111E-3735-9BD9-497C380570A0}" dt="2024-09-27T10:11:53.944" v="61" actId="20577"/>
          <ac:spMkLst>
            <pc:docMk/>
            <pc:sldMk cId="96131944" sldId="257"/>
            <ac:spMk id="2" creationId="{CE9C50E4-E74C-E210-D28F-1C268FFC5D1E}"/>
          </ac:spMkLst>
        </pc:spChg>
        <pc:spChg chg="del">
          <ac:chgData name="SABINA SOLER SANZ" userId="S::sasosan@upv.edu.es::99d67399-6bf6-4227-82d2-ec6c60c07505" providerId="AD" clId="Web-{104A8C64-111E-3735-9BD9-497C380570A0}" dt="2024-09-27T09:51:14.780" v="57"/>
          <ac:spMkLst>
            <pc:docMk/>
            <pc:sldMk cId="96131944" sldId="257"/>
            <ac:spMk id="7" creationId="{855558CF-8091-7FC8-EBA9-FE7B4D9E764C}"/>
          </ac:spMkLst>
        </pc:spChg>
        <pc:spChg chg="del">
          <ac:chgData name="SABINA SOLER SANZ" userId="S::sasosan@upv.edu.es::99d67399-6bf6-4227-82d2-ec6c60c07505" providerId="AD" clId="Web-{104A8C64-111E-3735-9BD9-497C380570A0}" dt="2024-09-27T09:51:14.764" v="53"/>
          <ac:spMkLst>
            <pc:docMk/>
            <pc:sldMk cId="96131944" sldId="257"/>
            <ac:spMk id="20" creationId="{DA24B2D1-6D5F-1500-26CE-48477B85CB05}"/>
          </ac:spMkLst>
        </pc:spChg>
        <pc:spChg chg="del">
          <ac:chgData name="SABINA SOLER SANZ" userId="S::sasosan@upv.edu.es::99d67399-6bf6-4227-82d2-ec6c60c07505" providerId="AD" clId="Web-{104A8C64-111E-3735-9BD9-497C380570A0}" dt="2024-09-27T09:51:14.764" v="51"/>
          <ac:spMkLst>
            <pc:docMk/>
            <pc:sldMk cId="96131944" sldId="257"/>
            <ac:spMk id="27" creationId="{C6031772-3A70-BBFA-414C-168150DFCCDE}"/>
          </ac:spMkLst>
        </pc:spChg>
        <pc:spChg chg="del">
          <ac:chgData name="SABINA SOLER SANZ" userId="S::sasosan@upv.edu.es::99d67399-6bf6-4227-82d2-ec6c60c07505" providerId="AD" clId="Web-{104A8C64-111E-3735-9BD9-497C380570A0}" dt="2024-09-27T09:51:14.764" v="49"/>
          <ac:spMkLst>
            <pc:docMk/>
            <pc:sldMk cId="96131944" sldId="257"/>
            <ac:spMk id="36" creationId="{1DA41C09-F31A-8E6A-162A-EDDCA2F2B3A5}"/>
          </ac:spMkLst>
        </pc:spChg>
        <pc:spChg chg="del">
          <ac:chgData name="SABINA SOLER SANZ" userId="S::sasosan@upv.edu.es::99d67399-6bf6-4227-82d2-ec6c60c07505" providerId="AD" clId="Web-{104A8C64-111E-3735-9BD9-497C380570A0}" dt="2024-09-27T09:51:14.764" v="55"/>
          <ac:spMkLst>
            <pc:docMk/>
            <pc:sldMk cId="96131944" sldId="257"/>
            <ac:spMk id="43" creationId="{97C502F1-9769-579E-057B-21681769DA72}"/>
          </ac:spMkLst>
        </pc:spChg>
        <pc:picChg chg="del">
          <ac:chgData name="SABINA SOLER SANZ" userId="S::sasosan@upv.edu.es::99d67399-6bf6-4227-82d2-ec6c60c07505" providerId="AD" clId="Web-{104A8C64-111E-3735-9BD9-497C380570A0}" dt="2024-09-27T09:51:14.764" v="54"/>
          <ac:picMkLst>
            <pc:docMk/>
            <pc:sldMk cId="96131944" sldId="257"/>
            <ac:picMk id="19" creationId="{F6D1FDB0-1554-8339-BBBF-0C13E9589088}"/>
          </ac:picMkLst>
        </pc:picChg>
        <pc:picChg chg="del">
          <ac:chgData name="SABINA SOLER SANZ" userId="S::sasosan@upv.edu.es::99d67399-6bf6-4227-82d2-ec6c60c07505" providerId="AD" clId="Web-{104A8C64-111E-3735-9BD9-497C380570A0}" dt="2024-09-27T09:51:14.764" v="52"/>
          <ac:picMkLst>
            <pc:docMk/>
            <pc:sldMk cId="96131944" sldId="257"/>
            <ac:picMk id="21" creationId="{DF8CA799-98BB-421B-6064-64F233C299D0}"/>
          </ac:picMkLst>
        </pc:picChg>
        <pc:picChg chg="del">
          <ac:chgData name="SABINA SOLER SANZ" userId="S::sasosan@upv.edu.es::99d67399-6bf6-4227-82d2-ec6c60c07505" providerId="AD" clId="Web-{104A8C64-111E-3735-9BD9-497C380570A0}" dt="2024-09-27T09:51:14.764" v="50"/>
          <ac:picMkLst>
            <pc:docMk/>
            <pc:sldMk cId="96131944" sldId="257"/>
            <ac:picMk id="34" creationId="{15187CF4-57B0-3EC8-9011-F90974318870}"/>
          </ac:picMkLst>
        </pc:picChg>
        <pc:picChg chg="del">
          <ac:chgData name="SABINA SOLER SANZ" userId="S::sasosan@upv.edu.es::99d67399-6bf6-4227-82d2-ec6c60c07505" providerId="AD" clId="Web-{104A8C64-111E-3735-9BD9-497C380570A0}" dt="2024-09-27T09:51:14.780" v="56"/>
          <ac:picMkLst>
            <pc:docMk/>
            <pc:sldMk cId="96131944" sldId="257"/>
            <ac:picMk id="35" creationId="{55CF5A3E-F2E6-92B0-A630-77B4EE341D8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B32032-AA6F-1144-9EAD-F9540553290F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40451F-1601-424E-98BC-CF7A4AEE9B3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31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141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2339975" y="1143000"/>
            <a:ext cx="217805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40451F-1601-424E-98BC-CF7A4AEE9B3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35966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5547"/>
            <a:ext cx="18176081" cy="10541916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3998"/>
            <a:ext cx="16037719" cy="7310650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413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3410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2129"/>
            <a:ext cx="4610845" cy="25660879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6" y="1612129"/>
            <a:ext cx="13565237" cy="2566087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612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963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8977"/>
            <a:ext cx="18443377" cy="12595626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3761"/>
            <a:ext cx="18443377" cy="662374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82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82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260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5" y="8060641"/>
            <a:ext cx="9088041" cy="192123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1" y="8060641"/>
            <a:ext cx="9088041" cy="1921236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240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1612136"/>
            <a:ext cx="18443377" cy="585272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3" y="7422803"/>
            <a:ext cx="9046274" cy="363780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3" y="11060602"/>
            <a:ext cx="9046274" cy="162684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2" y="7422803"/>
            <a:ext cx="9090827" cy="3637800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2" y="11060602"/>
            <a:ext cx="9090827" cy="1626848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753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810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02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665"/>
            <a:ext cx="6896776" cy="7065328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5" y="4359763"/>
            <a:ext cx="10825461" cy="21518407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3993"/>
            <a:ext cx="6896776" cy="16829219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2088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10" y="2018665"/>
            <a:ext cx="6896776" cy="7065328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5" y="4359763"/>
            <a:ext cx="10825461" cy="21518407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it-IT"/>
              <a:t>Fare clic sull'icona per inserire un'immagine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10" y="9083993"/>
            <a:ext cx="6896776" cy="16829219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61744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6" y="1612136"/>
            <a:ext cx="18443377" cy="58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6" y="8060641"/>
            <a:ext cx="18443377" cy="192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5" y="28065058"/>
            <a:ext cx="4811316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688EC9-3F33-094C-8AB9-729464EDAC78}" type="datetimeFigureOut">
              <a:rPr lang="it-IT" smtClean="0"/>
              <a:t>25/10/24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8" y="28065058"/>
            <a:ext cx="7216973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6" y="28065058"/>
            <a:ext cx="4811316" cy="16121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5A94EE-97B7-F146-80DA-DE9160F2792D}" type="slidenum">
              <a:rPr lang="it-IT" smtClean="0"/>
              <a:t>‹Nº›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862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E9C50E4-E74C-E210-D28F-1C268FFC5D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2816" y="2676840"/>
            <a:ext cx="19807675" cy="1608610"/>
          </a:xfrm>
        </p:spPr>
        <p:txBody>
          <a:bodyPr anchor="t">
            <a:norm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  <a:t>TÍTULO</a:t>
            </a:r>
            <a:b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</a:br>
            <a:r>
              <a:rPr lang="es-ES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(Arial Bold, 36 p., EN MAYÚSCULAS – </a:t>
            </a:r>
            <a:r>
              <a:rPr lang="es-E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s-ES" sz="1800" b="0" i="1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NEGRITA)</a:t>
            </a:r>
            <a:br>
              <a:rPr lang="es-ES" sz="3600" b="1" i="0" cap="all" dirty="0">
                <a:solidFill>
                  <a:srgbClr val="0D3512"/>
                </a:solidFill>
                <a:effectLst/>
                <a:latin typeface="Arial" panose="020B0604020202020204" pitchFamily="34" charset="0"/>
              </a:rPr>
            </a:br>
            <a:endParaRPr lang="it-IT" sz="3600" cap="all" dirty="0">
              <a:latin typeface="Arial"/>
              <a:cs typeface="Arial"/>
            </a:endParaRP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id="{764643E3-CA67-BF5D-06DD-125347DA7BDF}"/>
              </a:ext>
            </a:extLst>
          </p:cNvPr>
          <p:cNvSpPr txBox="1">
            <a:spLocks/>
          </p:cNvSpPr>
          <p:nvPr/>
        </p:nvSpPr>
        <p:spPr>
          <a:xfrm>
            <a:off x="753333" y="4479814"/>
            <a:ext cx="19717158" cy="759046"/>
          </a:xfrm>
          <a:prstGeom prst="rect">
            <a:avLst/>
          </a:prstGeom>
        </p:spPr>
        <p:txBody>
          <a:bodyPr vert="horz" lIns="54007" tIns="27004" rIns="54007" bIns="27004" rtlCol="0">
            <a:no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base"/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Autor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Autor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 y/and Autor</a:t>
            </a:r>
            <a:r>
              <a:rPr lang="es-ES" sz="2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es-ES" sz="2000" b="1" dirty="0">
                <a:solidFill>
                  <a:srgbClr val="000000"/>
                </a:solidFill>
                <a:latin typeface="Arial" panose="020B0604020202020204" pitchFamily="34" charset="0"/>
              </a:rPr>
              <a:t>, …… 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(nombre completo y apellidos, Arial Bold, 20 p., negrita, en mayúsculas-minúsculas)</a:t>
            </a:r>
            <a:endParaRPr lang="es-ES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base"/>
            <a:endParaRPr lang="es-ES" sz="168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ottotitolo 2">
            <a:extLst>
              <a:ext uri="{FF2B5EF4-FFF2-40B4-BE49-F238E27FC236}">
                <a16:creationId xmlns:a16="http://schemas.microsoft.com/office/drawing/2014/main" id="{B3A1D5E0-F150-D378-272C-C5AAA906B61E}"/>
              </a:ext>
            </a:extLst>
          </p:cNvPr>
          <p:cNvSpPr txBox="1">
            <a:spLocks/>
          </p:cNvSpPr>
          <p:nvPr/>
        </p:nvSpPr>
        <p:spPr>
          <a:xfrm>
            <a:off x="753333" y="5129099"/>
            <a:ext cx="19717158" cy="1109601"/>
          </a:xfrm>
          <a:prstGeom prst="rect">
            <a:avLst/>
          </a:prstGeom>
        </p:spPr>
        <p:txBody>
          <a:bodyPr vert="horz" lIns="54007" tIns="27004" rIns="54007" bIns="27004" rtlCol="0">
            <a:noAutofit/>
          </a:bodyPr>
          <a:lstStyle>
            <a:defPPr>
              <a:defRPr lang="en-US"/>
            </a:defPPr>
            <a:lvl1pPr marL="0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54349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08698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163047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217396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271745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326094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380442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434791" algn="l" defTabSz="1054349" rtl="0" eaLnBrk="1" latinLnBrk="0" hangingPunct="1">
              <a:defRPr sz="41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 fontAlgn="base"/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1 Universidad / Empresa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(Cada afiliación debe incluir ciudad y país) (Arial Italic,20p., cursiva, sin negrita) </a:t>
            </a:r>
            <a:r>
              <a:rPr lang="es-E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/>
            <a:r>
              <a:rPr lang="es-ES" sz="2000" i="1" dirty="0">
                <a:solidFill>
                  <a:srgbClr val="000000"/>
                </a:solidFill>
                <a:latin typeface="Arial" panose="020B0604020202020204" pitchFamily="34" charset="0"/>
              </a:rPr>
              <a:t>2 Universidad / Empresa</a:t>
            </a:r>
            <a:r>
              <a:rPr lang="es-ES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 (Cada afiliación debe incluir ciudad y país) (Arial Italic,20p., cursiva, sin negrita) </a:t>
            </a:r>
            <a:r>
              <a:rPr lang="es-E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 </a:t>
            </a:r>
            <a:endParaRPr lang="es-ES" sz="20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5AD1352F-2E5A-8C12-1B25-719BADCF31D3}"/>
              </a:ext>
            </a:extLst>
          </p:cNvPr>
          <p:cNvGrpSpPr/>
          <p:nvPr/>
        </p:nvGrpSpPr>
        <p:grpSpPr>
          <a:xfrm>
            <a:off x="0" y="501400"/>
            <a:ext cx="22410051" cy="1860792"/>
            <a:chOff x="6201732" y="9112292"/>
            <a:chExt cx="9566279" cy="794322"/>
          </a:xfrm>
        </p:grpSpPr>
        <p:sp>
          <p:nvSpPr>
            <p:cNvPr id="22" name="Rectangle 6">
              <a:extLst>
                <a:ext uri="{FF2B5EF4-FFF2-40B4-BE49-F238E27FC236}">
                  <a16:creationId xmlns:a16="http://schemas.microsoft.com/office/drawing/2014/main" id="{2935D6E2-386B-0665-437C-7143614704CE}"/>
                </a:ext>
              </a:extLst>
            </p:cNvPr>
            <p:cNvSpPr/>
            <p:nvPr/>
          </p:nvSpPr>
          <p:spPr>
            <a:xfrm>
              <a:off x="6201732" y="9112292"/>
              <a:ext cx="50670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2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3" name="Rectangle 7">
              <a:extLst>
                <a:ext uri="{FF2B5EF4-FFF2-40B4-BE49-F238E27FC236}">
                  <a16:creationId xmlns:a16="http://schemas.microsoft.com/office/drawing/2014/main" id="{9D9EB643-7FEC-FD04-24AC-34E5EE615AC1}"/>
                </a:ext>
              </a:extLst>
            </p:cNvPr>
            <p:cNvSpPr/>
            <p:nvPr/>
          </p:nvSpPr>
          <p:spPr>
            <a:xfrm>
              <a:off x="6201732" y="9287684"/>
              <a:ext cx="42057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4" name="Rectangle 8">
              <a:extLst>
                <a:ext uri="{FF2B5EF4-FFF2-40B4-BE49-F238E27FC236}">
                  <a16:creationId xmlns:a16="http://schemas.microsoft.com/office/drawing/2014/main" id="{14227744-551B-78BE-269E-137A3B0346B4}"/>
                </a:ext>
              </a:extLst>
            </p:cNvPr>
            <p:cNvSpPr/>
            <p:nvPr/>
          </p:nvSpPr>
          <p:spPr>
            <a:xfrm>
              <a:off x="6480897" y="9433688"/>
              <a:ext cx="2319875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28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EXCISS VALENCIA 2024</a:t>
              </a:r>
              <a:endParaRPr lang="it-IT" sz="2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F1ECAE5F-A6CC-D222-737A-B92222E3ED45}"/>
                </a:ext>
              </a:extLst>
            </p:cNvPr>
            <p:cNvSpPr/>
            <p:nvPr/>
          </p:nvSpPr>
          <p:spPr>
            <a:xfrm>
              <a:off x="7946862" y="9433688"/>
              <a:ext cx="50670" cy="224263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200" b="1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6" name="Rectangle 10">
              <a:extLst>
                <a:ext uri="{FF2B5EF4-FFF2-40B4-BE49-F238E27FC236}">
                  <a16:creationId xmlns:a16="http://schemas.microsoft.com/office/drawing/2014/main" id="{2476DA1D-C862-0AF7-5158-C1A9303C4F8D}"/>
                </a:ext>
              </a:extLst>
            </p:cNvPr>
            <p:cNvSpPr/>
            <p:nvPr/>
          </p:nvSpPr>
          <p:spPr>
            <a:xfrm>
              <a:off x="6480897" y="9609080"/>
              <a:ext cx="5150358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 anchor="t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ES" sz="2400">
                  <a:solidFill>
                    <a:srgbClr val="000000"/>
                  </a:solidFill>
                  <a:latin typeface="Times New Roman"/>
                  <a:ea typeface="Times New Roman" panose="02020603050405020304" pitchFamily="18" charset="0"/>
                  <a:cs typeface="Times New Roman"/>
                </a:rPr>
                <a:t>INNOVATIVE &amp; SUSTAINABLE SOLUTIONS IN MURAL PAINTING CONSERVATION </a:t>
              </a:r>
              <a:endParaRPr lang="it-IT" sz="3200">
                <a:solidFill>
                  <a:srgbClr val="000000"/>
                </a:solidFill>
                <a:latin typeface="Times New Roman"/>
                <a:ea typeface="Calibri" panose="020F0502020204030204" pitchFamily="34" charset="0"/>
              </a:endParaRP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11031DA1-89B4-DCBD-0CCC-B2E6A5985C1D}"/>
                </a:ext>
              </a:extLst>
            </p:cNvPr>
            <p:cNvSpPr/>
            <p:nvPr/>
          </p:nvSpPr>
          <p:spPr>
            <a:xfrm>
              <a:off x="11066686" y="9609080"/>
              <a:ext cx="42056" cy="186138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10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29" name="Rectangle 13">
              <a:extLst>
                <a:ext uri="{FF2B5EF4-FFF2-40B4-BE49-F238E27FC236}">
                  <a16:creationId xmlns:a16="http://schemas.microsoft.com/office/drawing/2014/main" id="{A403D0F9-26C8-1E18-060A-4F19C4EE7AD6}"/>
                </a:ext>
              </a:extLst>
            </p:cNvPr>
            <p:cNvSpPr/>
            <p:nvPr/>
          </p:nvSpPr>
          <p:spPr>
            <a:xfrm>
              <a:off x="15742676" y="9752874"/>
              <a:ext cx="25335" cy="112130"/>
            </a:xfrm>
            <a:prstGeom prst="rect">
              <a:avLst/>
            </a:prstGeom>
            <a:ln>
              <a:noFill/>
            </a:ln>
          </p:spPr>
          <p:txBody>
            <a:bodyPr vert="horz" lIns="0" tIns="0" rIns="0" bIns="0" rtlCol="0">
              <a:noAutofit/>
            </a:bodyPr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it-IT" sz="60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it-IT" sz="11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endParaRPr>
            </a:p>
          </p:txBody>
        </p:sp>
        <p:sp>
          <p:nvSpPr>
            <p:cNvPr id="30" name="Shape 1390">
              <a:extLst>
                <a:ext uri="{FF2B5EF4-FFF2-40B4-BE49-F238E27FC236}">
                  <a16:creationId xmlns:a16="http://schemas.microsoft.com/office/drawing/2014/main" id="{D7CCE368-8935-C41F-AE7F-B61D64169FD4}"/>
                </a:ext>
              </a:extLst>
            </p:cNvPr>
            <p:cNvSpPr/>
            <p:nvPr/>
          </p:nvSpPr>
          <p:spPr>
            <a:xfrm>
              <a:off x="6480896" y="9897475"/>
              <a:ext cx="8528952" cy="9139"/>
            </a:xfrm>
            <a:custGeom>
              <a:avLst/>
              <a:gdLst/>
              <a:ahLst/>
              <a:cxnLst/>
              <a:rect l="0" t="0" r="0" b="0"/>
              <a:pathLst>
                <a:path w="9578086" h="9144">
                  <a:moveTo>
                    <a:pt x="0" y="0"/>
                  </a:moveTo>
                  <a:lnTo>
                    <a:pt x="9578086" y="0"/>
                  </a:lnTo>
                  <a:lnTo>
                    <a:pt x="957808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D5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sp>
          <p:nvSpPr>
            <p:cNvPr id="31" name="Shape 1391">
              <a:extLst>
                <a:ext uri="{FF2B5EF4-FFF2-40B4-BE49-F238E27FC236}">
                  <a16:creationId xmlns:a16="http://schemas.microsoft.com/office/drawing/2014/main" id="{C786B7F1-E7E4-DDC0-CAFB-34E3F8E33A59}"/>
                </a:ext>
              </a:extLst>
            </p:cNvPr>
            <p:cNvSpPr/>
            <p:nvPr/>
          </p:nvSpPr>
          <p:spPr>
            <a:xfrm>
              <a:off x="6480896" y="9870055"/>
              <a:ext cx="8528952" cy="27418"/>
            </a:xfrm>
            <a:custGeom>
              <a:avLst/>
              <a:gdLst/>
              <a:ahLst/>
              <a:cxnLst/>
              <a:rect l="0" t="0" r="0" b="0"/>
              <a:pathLst>
                <a:path w="9578086" h="27432">
                  <a:moveTo>
                    <a:pt x="0" y="0"/>
                  </a:moveTo>
                  <a:lnTo>
                    <a:pt x="9578086" y="0"/>
                  </a:lnTo>
                  <a:lnTo>
                    <a:pt x="9578086" y="27432"/>
                  </a:lnTo>
                  <a:lnTo>
                    <a:pt x="0" y="27432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40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sp>
          <p:nvSpPr>
            <p:cNvPr id="32" name="Shape 1392">
              <a:extLst>
                <a:ext uri="{FF2B5EF4-FFF2-40B4-BE49-F238E27FC236}">
                  <a16:creationId xmlns:a16="http://schemas.microsoft.com/office/drawing/2014/main" id="{3B546D2A-0A6F-E2D5-2820-F87A6E33640B}"/>
                </a:ext>
              </a:extLst>
            </p:cNvPr>
            <p:cNvSpPr/>
            <p:nvPr/>
          </p:nvSpPr>
          <p:spPr>
            <a:xfrm>
              <a:off x="6480896" y="9860915"/>
              <a:ext cx="8528952" cy="9139"/>
            </a:xfrm>
            <a:custGeom>
              <a:avLst/>
              <a:gdLst/>
              <a:ahLst/>
              <a:cxnLst/>
              <a:rect l="0" t="0" r="0" b="0"/>
              <a:pathLst>
                <a:path w="9578086" h="9144">
                  <a:moveTo>
                    <a:pt x="0" y="0"/>
                  </a:moveTo>
                  <a:lnTo>
                    <a:pt x="9578086" y="0"/>
                  </a:lnTo>
                  <a:lnTo>
                    <a:pt x="9578086" y="9144"/>
                  </a:lnTo>
                  <a:lnTo>
                    <a:pt x="0" y="9144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>
                <a:alpha val="0"/>
              </a:srgbClr>
            </a:lnRef>
            <a:fillRef idx="1">
              <a:srgbClr val="2B0000"/>
            </a:fillRef>
            <a:effectRef idx="0">
              <a:scrgbClr r="0" g="0" b="0"/>
            </a:effectRef>
            <a:fontRef idx="none"/>
          </p:style>
          <p:txBody>
            <a:bodyPr/>
            <a:lstStyle>
              <a:defPPr>
                <a:defRPr lang="en-US"/>
              </a:defPPr>
              <a:lvl1pPr marL="0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1054349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2108698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3163047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4217396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5271745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6326094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7380442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8434791" algn="l" defTabSz="1054349" rtl="0" eaLnBrk="1" latinLnBrk="0" hangingPunct="1">
                <a:defRPr sz="415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it-IT" sz="4151"/>
            </a:p>
          </p:txBody>
        </p:sp>
        <p:pic>
          <p:nvPicPr>
            <p:cNvPr id="33" name="Picture 138">
              <a:extLst>
                <a:ext uri="{FF2B5EF4-FFF2-40B4-BE49-F238E27FC236}">
                  <a16:creationId xmlns:a16="http://schemas.microsoft.com/office/drawing/2014/main" id="{046B4EEF-58E2-D566-963B-0F963B985D3D}"/>
                </a:ext>
              </a:extLst>
            </p:cNvPr>
            <p:cNvPicPr/>
            <p:nvPr/>
          </p:nvPicPr>
          <p:blipFill>
            <a:blip r:embed="rId3"/>
            <a:stretch>
              <a:fillRect/>
            </a:stretch>
          </p:blipFill>
          <p:spPr>
            <a:xfrm>
              <a:off x="13550711" y="9194647"/>
              <a:ext cx="1488352" cy="612453"/>
            </a:xfrm>
            <a:prstGeom prst="rect">
              <a:avLst/>
            </a:prstGeom>
          </p:spPr>
        </p:pic>
      </p:grpSp>
      <p:cxnSp>
        <p:nvCxnSpPr>
          <p:cNvPr id="52" name="Connettore 1 51">
            <a:extLst>
              <a:ext uri="{FF2B5EF4-FFF2-40B4-BE49-F238E27FC236}">
                <a16:creationId xmlns:a16="http://schemas.microsoft.com/office/drawing/2014/main" id="{D897A100-B0DA-1518-B7E1-D5831B8F320D}"/>
              </a:ext>
            </a:extLst>
          </p:cNvPr>
          <p:cNvCxnSpPr>
            <a:cxnSpLocks/>
          </p:cNvCxnSpPr>
          <p:nvPr/>
        </p:nvCxnSpPr>
        <p:spPr>
          <a:xfrm>
            <a:off x="662817" y="28381263"/>
            <a:ext cx="20048435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1 51">
            <a:extLst>
              <a:ext uri="{FF2B5EF4-FFF2-40B4-BE49-F238E27FC236}">
                <a16:creationId xmlns:a16="http://schemas.microsoft.com/office/drawing/2014/main" id="{93C5A64F-F314-061C-1BA5-3DEC1F8299DF}"/>
              </a:ext>
            </a:extLst>
          </p:cNvPr>
          <p:cNvCxnSpPr>
            <a:cxnSpLocks/>
          </p:cNvCxnSpPr>
          <p:nvPr/>
        </p:nvCxnSpPr>
        <p:spPr>
          <a:xfrm>
            <a:off x="422057" y="6302932"/>
            <a:ext cx="2067445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Imagen 8">
            <a:extLst>
              <a:ext uri="{FF2B5EF4-FFF2-40B4-BE49-F238E27FC236}">
                <a16:creationId xmlns:a16="http://schemas.microsoft.com/office/drawing/2014/main" id="{EA52AFD9-934A-407B-734D-F915436820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8698" y="28448238"/>
            <a:ext cx="18586227" cy="1607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19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34EBA783CA5B74EB72A66F990672248" ma:contentTypeVersion="12" ma:contentTypeDescription="Crear nuevo documento." ma:contentTypeScope="" ma:versionID="65a78c4b11e45e1675451decd8580d91">
  <xsd:schema xmlns:xsd="http://www.w3.org/2001/XMLSchema" xmlns:xs="http://www.w3.org/2001/XMLSchema" xmlns:p="http://schemas.microsoft.com/office/2006/metadata/properties" xmlns:ns2="11181c20-3930-458a-aadc-c8219c2e43ed" xmlns:ns3="bc01a26f-421e-49d3-b1ca-0251bd240450" targetNamespace="http://schemas.microsoft.com/office/2006/metadata/properties" ma:root="true" ma:fieldsID="0f19a22c3182629d1dd5675cbbb272f4" ns2:_="" ns3:_="">
    <xsd:import namespace="11181c20-3930-458a-aadc-c8219c2e43ed"/>
    <xsd:import namespace="bc01a26f-421e-49d3-b1ca-0251bd2404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81c20-3930-458a-aadc-c8219c2e43e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02575e52-3e5f-4a4c-9122-9f0195bc6a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01a26f-421e-49d3-b1ca-0251bd240450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ebfcc157-cd49-4d2c-96a5-77a30760e292}" ma:internalName="TaxCatchAll" ma:showField="CatchAllData" ma:web="bc01a26f-421e-49d3-b1ca-0251bd2404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1181c20-3930-458a-aadc-c8219c2e43ed">
      <Terms xmlns="http://schemas.microsoft.com/office/infopath/2007/PartnerControls"/>
    </lcf76f155ced4ddcb4097134ff3c332f>
    <TaxCatchAll xmlns="bc01a26f-421e-49d3-b1ca-0251bd240450" xsi:nil="true"/>
  </documentManagement>
</p:properties>
</file>

<file path=customXml/itemProps1.xml><?xml version="1.0" encoding="utf-8"?>
<ds:datastoreItem xmlns:ds="http://schemas.openxmlformats.org/officeDocument/2006/customXml" ds:itemID="{0CDD9DCA-A018-46F7-8754-29F6393BE7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81c20-3930-458a-aadc-c8219c2e43ed"/>
    <ds:schemaRef ds:uri="bc01a26f-421e-49d3-b1ca-0251bd2404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57C9049-E831-4A24-A327-C18C4448B7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42F657A-AD72-4D61-9537-0B4D7029A5BD}">
  <ds:schemaRefs>
    <ds:schemaRef ds:uri="11181c20-3930-458a-aadc-c8219c2e43ed"/>
    <ds:schemaRef ds:uri="bc01a26f-421e-49d3-b1ca-0251bd240450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</TotalTime>
  <Words>106</Words>
  <Application>Microsoft Macintosh PowerPoint</Application>
  <PresentationFormat>Personalizado</PresentationFormat>
  <Paragraphs>12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di Office</vt:lpstr>
      <vt:lpstr>TÍTULO (Arial Bold, 36 p., EN MAYÚSCULAS –  NEGRITA)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Filippo Pinsoglio</dc:creator>
  <cp:lastModifiedBy>Ignasi Gironés Sarrió</cp:lastModifiedBy>
  <cp:revision>6</cp:revision>
  <cp:lastPrinted>2024-09-30T10:50:44Z</cp:lastPrinted>
  <dcterms:created xsi:type="dcterms:W3CDTF">2024-09-27T08:24:49Z</dcterms:created>
  <dcterms:modified xsi:type="dcterms:W3CDTF">2024-10-25T10:36:36Z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0x010100D34EBA783CA5B74EB72A66F990672248</vt:lpwstr>
  </property>
  <property fmtid="{D5CDD505-2E9C-101B-9397-08002B2CF9AE}" pid="3" name="MediaServiceImageTags">
    <vt:lpwstr/>
  </property>
</Properties>
</file>