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6DD226-C6EB-5752-AC8D-6CC9334B5417}" v="19" dt="2024-11-06T10:06:49.690"/>
    <p1510:client id="{D54E6D1E-2621-2FE3-2439-6C816706E5F9}" v="19" dt="2024-11-06T10:03:44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694"/>
  </p:normalViewPr>
  <p:slideViewPr>
    <p:cSldViewPr snapToGrid="0">
      <p:cViewPr varScale="1">
        <p:scale>
          <a:sx n="121" d="100"/>
          <a:sy n="121" d="100"/>
        </p:scale>
        <p:origin x="16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SALAS CEBRIÁN" userId="7924f046-2233-4264-ae2a-25d5b71b7ba1" providerId="ADAL" clId="{1513F9B9-4F6A-4842-881D-6E8BA384F1AF}"/>
    <pc:docChg chg="undo redo custSel modSld">
      <pc:chgData name="LAURA SALAS CEBRIÁN" userId="7924f046-2233-4264-ae2a-25d5b71b7ba1" providerId="ADAL" clId="{1513F9B9-4F6A-4842-881D-6E8BA384F1AF}" dt="2024-11-06T10:02:22.557" v="144" actId="113"/>
      <pc:docMkLst>
        <pc:docMk/>
      </pc:docMkLst>
      <pc:sldChg chg="modSp mod">
        <pc:chgData name="LAURA SALAS CEBRIÁN" userId="7924f046-2233-4264-ae2a-25d5b71b7ba1" providerId="ADAL" clId="{1513F9B9-4F6A-4842-881D-6E8BA384F1AF}" dt="2024-11-06T10:02:22.557" v="144" actId="113"/>
        <pc:sldMkLst>
          <pc:docMk/>
          <pc:sldMk cId="197906006" sldId="257"/>
        </pc:sldMkLst>
        <pc:spChg chg="mod">
          <ac:chgData name="LAURA SALAS CEBRIÁN" userId="7924f046-2233-4264-ae2a-25d5b71b7ba1" providerId="ADAL" clId="{1513F9B9-4F6A-4842-881D-6E8BA384F1AF}" dt="2024-11-06T10:02:22.557" v="144" actId="113"/>
          <ac:spMkLst>
            <pc:docMk/>
            <pc:sldMk cId="197906006" sldId="257"/>
            <ac:spMk id="12" creationId="{0F74DEC9-4B9C-6C21-9288-00BF4A4643F3}"/>
          </ac:spMkLst>
        </pc:spChg>
        <pc:spChg chg="mod">
          <ac:chgData name="LAURA SALAS CEBRIÁN" userId="7924f046-2233-4264-ae2a-25d5b71b7ba1" providerId="ADAL" clId="{1513F9B9-4F6A-4842-881D-6E8BA384F1AF}" dt="2024-11-06T10:01:09.482" v="141" actId="20577"/>
          <ac:spMkLst>
            <pc:docMk/>
            <pc:sldMk cId="197906006" sldId="257"/>
            <ac:spMk id="13" creationId="{95E6054B-4976-C01B-829D-D78F32D2F8F5}"/>
          </ac:spMkLst>
        </pc:spChg>
      </pc:sldChg>
    </pc:docChg>
  </pc:docChgLst>
  <pc:docChgLst>
    <pc:chgData name="LAURA SALAS CEBRIÁN" userId="S::lausaceb@upv.edu.es::7924f046-2233-4264-ae2a-25d5b71b7ba1" providerId="AD" clId="Web-{D54E6D1E-2621-2FE3-2439-6C816706E5F9}"/>
    <pc:docChg chg="modSld">
      <pc:chgData name="LAURA SALAS CEBRIÁN" userId="S::lausaceb@upv.edu.es::7924f046-2233-4264-ae2a-25d5b71b7ba1" providerId="AD" clId="Web-{D54E6D1E-2621-2FE3-2439-6C816706E5F9}" dt="2024-11-06T10:03:42.312" v="8" actId="20577"/>
      <pc:docMkLst>
        <pc:docMk/>
      </pc:docMkLst>
      <pc:sldChg chg="modSp">
        <pc:chgData name="LAURA SALAS CEBRIÁN" userId="S::lausaceb@upv.edu.es::7924f046-2233-4264-ae2a-25d5b71b7ba1" providerId="AD" clId="Web-{D54E6D1E-2621-2FE3-2439-6C816706E5F9}" dt="2024-11-06T10:03:42.312" v="8" actId="20577"/>
        <pc:sldMkLst>
          <pc:docMk/>
          <pc:sldMk cId="197906006" sldId="257"/>
        </pc:sldMkLst>
        <pc:spChg chg="mod">
          <ac:chgData name="LAURA SALAS CEBRIÁN" userId="S::lausaceb@upv.edu.es::7924f046-2233-4264-ae2a-25d5b71b7ba1" providerId="AD" clId="Web-{D54E6D1E-2621-2FE3-2439-6C816706E5F9}" dt="2024-11-06T10:03:42.312" v="8" actId="20577"/>
          <ac:spMkLst>
            <pc:docMk/>
            <pc:sldMk cId="197906006" sldId="257"/>
            <ac:spMk id="13" creationId="{95E6054B-4976-C01B-829D-D78F32D2F8F5}"/>
          </ac:spMkLst>
        </pc:spChg>
      </pc:sldChg>
    </pc:docChg>
  </pc:docChgLst>
  <pc:docChgLst>
    <pc:chgData name="LAURA SALAS CEBRIÁN" userId="S::lausaceb@upv.edu.es::7924f046-2233-4264-ae2a-25d5b71b7ba1" providerId="AD" clId="Web-{C56DD226-C6EB-5752-AC8D-6CC9334B5417}"/>
    <pc:docChg chg="modSld">
      <pc:chgData name="LAURA SALAS CEBRIÁN" userId="S::lausaceb@upv.edu.es::7924f046-2233-4264-ae2a-25d5b71b7ba1" providerId="AD" clId="Web-{C56DD226-C6EB-5752-AC8D-6CC9334B5417}" dt="2024-11-06T10:06:49.690" v="8" actId="20577"/>
      <pc:docMkLst>
        <pc:docMk/>
      </pc:docMkLst>
      <pc:sldChg chg="modSp">
        <pc:chgData name="LAURA SALAS CEBRIÁN" userId="S::lausaceb@upv.edu.es::7924f046-2233-4264-ae2a-25d5b71b7ba1" providerId="AD" clId="Web-{C56DD226-C6EB-5752-AC8D-6CC9334B5417}" dt="2024-11-06T10:06:49.690" v="8" actId="20577"/>
        <pc:sldMkLst>
          <pc:docMk/>
          <pc:sldMk cId="197906006" sldId="257"/>
        </pc:sldMkLst>
        <pc:spChg chg="mod">
          <ac:chgData name="LAURA SALAS CEBRIÁN" userId="S::lausaceb@upv.edu.es::7924f046-2233-4264-ae2a-25d5b71b7ba1" providerId="AD" clId="Web-{C56DD226-C6EB-5752-AC8D-6CC9334B5417}" dt="2024-11-06T10:06:49.690" v="8" actId="20577"/>
          <ac:spMkLst>
            <pc:docMk/>
            <pc:sldMk cId="197906006" sldId="257"/>
            <ac:spMk id="13" creationId="{95E6054B-4976-C01B-829D-D78F32D2F8F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5067F-20BD-2643-90A2-11D9C2AC5F7E}" type="datetimeFigureOut">
              <a:rPr lang="ca-ES" smtClean="0"/>
              <a:t>30/1/25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17B08-E240-974D-B532-30C1BE3CFA0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58000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17B08-E240-974D-B532-30C1BE3CFA0C}" type="slidenum">
              <a:rPr lang="ca-ES" smtClean="0"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2977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4053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866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867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70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32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42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33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6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656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666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470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023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0F74DEC9-4B9C-6C21-9288-00BF4A4643F3}"/>
              </a:ext>
            </a:extLst>
          </p:cNvPr>
          <p:cNvSpPr txBox="1"/>
          <p:nvPr/>
        </p:nvSpPr>
        <p:spPr>
          <a:xfrm>
            <a:off x="638503" y="3534731"/>
            <a:ext cx="7866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>
                <a:effectLst/>
                <a:latin typeface="Arial" panose="020B0604020202020204" pitchFamily="34" charset="0"/>
              </a:rPr>
              <a:t>Title of the Communication: capital letters, Arial 18, bold, </a:t>
            </a:r>
            <a:r>
              <a:rPr lang="en-US" b="1" cap="all" dirty="0" err="1">
                <a:effectLst/>
                <a:latin typeface="Arial" panose="020B0604020202020204" pitchFamily="34" charset="0"/>
              </a:rPr>
              <a:t>centre</a:t>
            </a:r>
            <a:r>
              <a:rPr lang="en-US" b="1" cap="all" dirty="0">
                <a:effectLst/>
                <a:latin typeface="Arial" panose="020B0604020202020204" pitchFamily="34" charset="0"/>
              </a:rPr>
              <a:t> justified, maximum 100 characters</a:t>
            </a:r>
            <a:endParaRPr lang="es-ES" b="1" cap="all" dirty="0">
              <a:effectLst/>
              <a:latin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5E6054B-4976-C01B-829D-D78F32D2F8F5}"/>
              </a:ext>
            </a:extLst>
          </p:cNvPr>
          <p:cNvSpPr txBox="1"/>
          <p:nvPr/>
        </p:nvSpPr>
        <p:spPr>
          <a:xfrm>
            <a:off x="685800" y="4682439"/>
            <a:ext cx="77724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ES" sz="1600">
                <a:latin typeface="Arial"/>
                <a:cs typeface="Arial"/>
              </a:rPr>
              <a:t>Surname</a:t>
            </a:r>
            <a:r>
              <a:rPr lang="es-ES" sz="1600">
                <a:effectLst/>
                <a:latin typeface="Arial"/>
                <a:cs typeface="Arial"/>
              </a:rPr>
              <a:t>, </a:t>
            </a:r>
            <a:r>
              <a:rPr lang="es-ES" sz="1600" dirty="0" err="1">
                <a:effectLst/>
                <a:latin typeface="Arial"/>
                <a:cs typeface="Arial"/>
              </a:rPr>
              <a:t>First</a:t>
            </a:r>
            <a:r>
              <a:rPr lang="es-ES" sz="1600" dirty="0">
                <a:effectLst/>
                <a:latin typeface="Arial"/>
                <a:cs typeface="Arial"/>
              </a:rPr>
              <a:t> </a:t>
            </a:r>
            <a:r>
              <a:rPr lang="es-ES" sz="1600" dirty="0" err="1">
                <a:effectLst/>
                <a:latin typeface="Arial"/>
                <a:cs typeface="Arial"/>
              </a:rPr>
              <a:t>Name</a:t>
            </a:r>
            <a:r>
              <a:rPr lang="es-ES" sz="1600" dirty="0">
                <a:effectLst/>
                <a:latin typeface="Arial"/>
                <a:cs typeface="Arial"/>
              </a:rPr>
              <a:t> </a:t>
            </a:r>
            <a:r>
              <a:rPr lang="es-ES" sz="1600" dirty="0" err="1">
                <a:effectLst/>
                <a:latin typeface="Arial"/>
                <a:cs typeface="Arial"/>
              </a:rPr>
              <a:t>author</a:t>
            </a:r>
            <a:r>
              <a:rPr lang="es-ES" sz="1600" baseline="30000" dirty="0">
                <a:effectLst/>
                <a:latin typeface="Arial"/>
                <a:cs typeface="Arial"/>
              </a:rPr>
              <a:t> 1 </a:t>
            </a:r>
            <a:r>
              <a:rPr lang="es-ES" sz="1600" dirty="0">
                <a:effectLst/>
                <a:latin typeface="Arial"/>
                <a:cs typeface="Arial"/>
              </a:rPr>
              <a:t>; </a:t>
            </a:r>
            <a:r>
              <a:rPr lang="es-ES" sz="1600" dirty="0" err="1">
                <a:effectLst/>
                <a:latin typeface="Arial"/>
                <a:cs typeface="Arial"/>
              </a:rPr>
              <a:t>affiliation</a:t>
            </a:r>
            <a:endParaRPr lang="es-ES" sz="1600" dirty="0">
              <a:effectLst/>
              <a:latin typeface="Arial"/>
              <a:cs typeface="Arial"/>
            </a:endParaRPr>
          </a:p>
          <a:p>
            <a:pPr algn="ctr"/>
            <a:r>
              <a:rPr lang="es-ES" sz="1600">
                <a:latin typeface="Arial"/>
                <a:cs typeface="Arial"/>
              </a:rPr>
              <a:t>Surname</a:t>
            </a:r>
            <a:r>
              <a:rPr lang="es-ES" sz="1600">
                <a:effectLst/>
                <a:latin typeface="Arial"/>
                <a:cs typeface="Arial"/>
              </a:rPr>
              <a:t>, </a:t>
            </a:r>
            <a:r>
              <a:rPr lang="es-ES" sz="1600" dirty="0" err="1">
                <a:effectLst/>
                <a:latin typeface="Arial"/>
                <a:cs typeface="Arial"/>
              </a:rPr>
              <a:t>First</a:t>
            </a:r>
            <a:r>
              <a:rPr lang="es-ES" sz="1600" dirty="0">
                <a:effectLst/>
                <a:latin typeface="Arial"/>
                <a:cs typeface="Arial"/>
              </a:rPr>
              <a:t> </a:t>
            </a:r>
            <a:r>
              <a:rPr lang="es-ES" sz="1600" dirty="0" err="1">
                <a:effectLst/>
                <a:latin typeface="Arial"/>
                <a:cs typeface="Arial"/>
              </a:rPr>
              <a:t>Name</a:t>
            </a:r>
            <a:r>
              <a:rPr lang="es-ES" sz="1600" dirty="0">
                <a:effectLst/>
                <a:latin typeface="Arial"/>
                <a:cs typeface="Arial"/>
              </a:rPr>
              <a:t> </a:t>
            </a:r>
            <a:r>
              <a:rPr lang="es-ES" sz="1600" dirty="0" err="1">
                <a:effectLst/>
                <a:latin typeface="Arial"/>
                <a:cs typeface="Arial"/>
              </a:rPr>
              <a:t>author</a:t>
            </a:r>
            <a:r>
              <a:rPr lang="es-ES" sz="1600" baseline="30000" dirty="0">
                <a:effectLst/>
                <a:latin typeface="Arial"/>
                <a:cs typeface="Arial"/>
              </a:rPr>
              <a:t> 2 </a:t>
            </a:r>
            <a:r>
              <a:rPr lang="es-ES" sz="1600" dirty="0">
                <a:effectLst/>
                <a:latin typeface="Arial"/>
                <a:cs typeface="Arial"/>
              </a:rPr>
              <a:t>; </a:t>
            </a:r>
            <a:r>
              <a:rPr lang="es-ES" sz="1600" dirty="0" err="1">
                <a:effectLst/>
                <a:latin typeface="Arial"/>
                <a:cs typeface="Arial"/>
              </a:rPr>
              <a:t>affiliation</a:t>
            </a:r>
            <a:endParaRPr lang="es-ES" sz="1600" i="1" dirty="0">
              <a:latin typeface="Arial"/>
              <a:cs typeface="Arial"/>
            </a:endParaRPr>
          </a:p>
          <a:p>
            <a:pPr algn="ctr"/>
            <a:r>
              <a:rPr lang="es-ES" sz="1600">
                <a:latin typeface="Arial"/>
                <a:cs typeface="Arial"/>
              </a:rPr>
              <a:t>Surname</a:t>
            </a:r>
            <a:r>
              <a:rPr lang="es-ES" sz="1600">
                <a:effectLst/>
                <a:latin typeface="Arial"/>
                <a:cs typeface="Arial"/>
              </a:rPr>
              <a:t>, </a:t>
            </a:r>
            <a:r>
              <a:rPr lang="es-ES" sz="1600" dirty="0" err="1">
                <a:effectLst/>
                <a:latin typeface="Arial"/>
                <a:cs typeface="Arial"/>
              </a:rPr>
              <a:t>First</a:t>
            </a:r>
            <a:r>
              <a:rPr lang="es-ES" sz="1600" dirty="0">
                <a:effectLst/>
                <a:latin typeface="Arial"/>
                <a:cs typeface="Arial"/>
              </a:rPr>
              <a:t> </a:t>
            </a:r>
            <a:r>
              <a:rPr lang="es-ES" sz="1600" dirty="0" err="1">
                <a:effectLst/>
                <a:latin typeface="Arial"/>
                <a:cs typeface="Arial"/>
              </a:rPr>
              <a:t>Name</a:t>
            </a:r>
            <a:r>
              <a:rPr lang="es-ES" sz="1600" dirty="0">
                <a:effectLst/>
                <a:latin typeface="Arial"/>
                <a:cs typeface="Arial"/>
              </a:rPr>
              <a:t> </a:t>
            </a:r>
            <a:r>
              <a:rPr lang="es-ES" sz="1600" dirty="0" err="1">
                <a:effectLst/>
                <a:latin typeface="Arial"/>
                <a:cs typeface="Arial"/>
              </a:rPr>
              <a:t>author</a:t>
            </a:r>
            <a:r>
              <a:rPr lang="es-ES" sz="1600" baseline="30000" dirty="0">
                <a:effectLst/>
                <a:latin typeface="Arial"/>
                <a:cs typeface="Arial"/>
              </a:rPr>
              <a:t> 3 </a:t>
            </a:r>
            <a:r>
              <a:rPr lang="es-ES" sz="1600" dirty="0">
                <a:effectLst/>
                <a:latin typeface="Arial"/>
                <a:cs typeface="Arial"/>
              </a:rPr>
              <a:t>; </a:t>
            </a:r>
            <a:r>
              <a:rPr lang="es-ES" sz="1600" dirty="0" err="1">
                <a:effectLst/>
                <a:latin typeface="Arial"/>
                <a:cs typeface="Arial"/>
              </a:rPr>
              <a:t>affiliation</a:t>
            </a:r>
            <a:endParaRPr lang="es-ES" sz="1600" i="1" dirty="0">
              <a:latin typeface="Arial"/>
              <a:cs typeface="Arial"/>
            </a:endParaRPr>
          </a:p>
          <a:p>
            <a:pPr algn="ctr"/>
            <a:r>
              <a:rPr lang="es-ES" sz="1600">
                <a:latin typeface="Arial"/>
                <a:cs typeface="Arial"/>
              </a:rPr>
              <a:t>Surname</a:t>
            </a:r>
            <a:r>
              <a:rPr lang="es-ES" sz="1600">
                <a:effectLst/>
                <a:latin typeface="Arial"/>
                <a:cs typeface="Arial"/>
              </a:rPr>
              <a:t>, </a:t>
            </a:r>
            <a:r>
              <a:rPr lang="es-ES" sz="1600" dirty="0" err="1">
                <a:effectLst/>
                <a:latin typeface="Arial"/>
                <a:cs typeface="Arial"/>
              </a:rPr>
              <a:t>First</a:t>
            </a:r>
            <a:r>
              <a:rPr lang="es-ES" sz="1600" dirty="0">
                <a:effectLst/>
                <a:latin typeface="Arial"/>
                <a:cs typeface="Arial"/>
              </a:rPr>
              <a:t> </a:t>
            </a:r>
            <a:r>
              <a:rPr lang="es-ES" sz="1600" dirty="0" err="1">
                <a:effectLst/>
                <a:latin typeface="Arial"/>
                <a:cs typeface="Arial"/>
              </a:rPr>
              <a:t>Name</a:t>
            </a:r>
            <a:r>
              <a:rPr lang="es-ES" sz="1600" dirty="0">
                <a:effectLst/>
                <a:latin typeface="Arial"/>
                <a:cs typeface="Arial"/>
              </a:rPr>
              <a:t> </a:t>
            </a:r>
            <a:r>
              <a:rPr lang="es-ES" sz="1600" dirty="0" err="1">
                <a:effectLst/>
                <a:latin typeface="Arial"/>
                <a:cs typeface="Arial"/>
              </a:rPr>
              <a:t>author</a:t>
            </a:r>
            <a:r>
              <a:rPr lang="es-ES" sz="1600" baseline="30000" dirty="0">
                <a:effectLst/>
                <a:latin typeface="Arial"/>
                <a:cs typeface="Arial"/>
              </a:rPr>
              <a:t> 4 </a:t>
            </a:r>
            <a:r>
              <a:rPr lang="es-ES" sz="1600" dirty="0">
                <a:effectLst/>
                <a:latin typeface="Arial"/>
                <a:cs typeface="Arial"/>
              </a:rPr>
              <a:t>; </a:t>
            </a:r>
            <a:r>
              <a:rPr lang="es-ES" sz="1600" dirty="0" err="1">
                <a:effectLst/>
                <a:latin typeface="Arial"/>
                <a:cs typeface="Arial"/>
              </a:rPr>
              <a:t>affiliation</a:t>
            </a:r>
            <a:endParaRPr lang="es-ES" sz="1600" i="1" dirty="0">
              <a:latin typeface="Arial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5DC116C-88D7-E594-6C09-6931212BC65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" y="6537545"/>
            <a:ext cx="9143989" cy="252065"/>
          </a:xfrm>
          <a:prstGeom prst="rect">
            <a:avLst/>
          </a:prstGeom>
        </p:spPr>
      </p:pic>
      <p:pic>
        <p:nvPicPr>
          <p:cNvPr id="3" name="Imagen 2" descr="Logotipo&#10;&#10;El contenido generado por IA puede ser incorrecto.">
            <a:extLst>
              <a:ext uri="{FF2B5EF4-FFF2-40B4-BE49-F238E27FC236}">
                <a16:creationId xmlns:a16="http://schemas.microsoft.com/office/drawing/2014/main" id="{D3779B8A-0339-763A-AA67-32B61520A4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799" y="451709"/>
            <a:ext cx="7772400" cy="258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6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181c20-3930-458a-aadc-c8219c2e43ed">
      <Terms xmlns="http://schemas.microsoft.com/office/infopath/2007/PartnerControls"/>
    </lcf76f155ced4ddcb4097134ff3c332f>
    <TaxCatchAll xmlns="bc01a26f-421e-49d3-b1ca-0251bd24045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34EBA783CA5B74EB72A66F990672248" ma:contentTypeVersion="12" ma:contentTypeDescription="Crear nuevo documento." ma:contentTypeScope="" ma:versionID="65a78c4b11e45e1675451decd8580d91">
  <xsd:schema xmlns:xsd="http://www.w3.org/2001/XMLSchema" xmlns:xs="http://www.w3.org/2001/XMLSchema" xmlns:p="http://schemas.microsoft.com/office/2006/metadata/properties" xmlns:ns2="11181c20-3930-458a-aadc-c8219c2e43ed" xmlns:ns3="bc01a26f-421e-49d3-b1ca-0251bd240450" targetNamespace="http://schemas.microsoft.com/office/2006/metadata/properties" ma:root="true" ma:fieldsID="0f19a22c3182629d1dd5675cbbb272f4" ns2:_="" ns3:_="">
    <xsd:import namespace="11181c20-3930-458a-aadc-c8219c2e43ed"/>
    <xsd:import namespace="bc01a26f-421e-49d3-b1ca-0251bd2404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81c20-3930-458a-aadc-c8219c2e43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02575e52-3e5f-4a4c-9122-9f0195bc6a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01a26f-421e-49d3-b1ca-0251bd24045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bfcc157-cd49-4d2c-96a5-77a30760e292}" ma:internalName="TaxCatchAll" ma:showField="CatchAllData" ma:web="bc01a26f-421e-49d3-b1ca-0251bd2404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804EFD-FF28-496E-9B31-2F26F80102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A0E3C7-FF90-4022-9AD0-BC0C7BC427E0}">
  <ds:schemaRefs>
    <ds:schemaRef ds:uri="http://purl.org/dc/terms/"/>
    <ds:schemaRef ds:uri="http://schemas.openxmlformats.org/package/2006/metadata/core-properties"/>
    <ds:schemaRef ds:uri="11181c20-3930-458a-aadc-c8219c2e43ed"/>
    <ds:schemaRef ds:uri="http://schemas.microsoft.com/office/2006/documentManagement/types"/>
    <ds:schemaRef ds:uri="http://schemas.microsoft.com/office/infopath/2007/PartnerControls"/>
    <ds:schemaRef ds:uri="bc01a26f-421e-49d3-b1ca-0251bd240450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A7D21DC-E27E-4733-A486-619B42B4048B}">
  <ds:schemaRefs>
    <ds:schemaRef ds:uri="11181c20-3930-458a-aadc-c8219c2e43ed"/>
    <ds:schemaRef ds:uri="bc01a26f-421e-49d3-b1ca-0251bd24045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125</TotalTime>
  <Words>52</Words>
  <Application>Microsoft Macintosh PowerPoint</Application>
  <PresentationFormat>Presentación en pantalla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Ignasi Gironés Sarrió</dc:creator>
  <cp:lastModifiedBy>Ignasi Gironés Sarrió</cp:lastModifiedBy>
  <cp:revision>15</cp:revision>
  <dcterms:created xsi:type="dcterms:W3CDTF">2023-03-08T08:01:41Z</dcterms:created>
  <dcterms:modified xsi:type="dcterms:W3CDTF">2025-01-30T13:08:48Z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0x010100D34EBA783CA5B74EB72A66F990672248</vt:lpwstr>
  </property>
  <property fmtid="{D5CDD505-2E9C-101B-9397-08002B2CF9AE}" pid="3" name="MediaServiceImageTags">
    <vt:lpwstr/>
  </property>
</Properties>
</file>