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42C6F-FBE6-5638-3738-E3EBE7158417}" v="71" dt="2024-11-06T10:06:24.670"/>
    <p1510:client id="{A20421B1-0EBC-7BC7-3A60-667B48BA5D37}" v="11" dt="2024-11-06T09:50:49.701"/>
    <p1510:client id="{D105E8B5-5AAF-0ABC-B061-16765C55F073}" v="32" dt="2024-11-06T10:04:14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1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SALAS CEBRIÁN" userId="7924f046-2233-4264-ae2a-25d5b71b7ba1" providerId="ADAL" clId="{6D662C56-314C-429B-AFC6-22DA9A17011C}"/>
    <pc:docChg chg="undo redo custSel modSld">
      <pc:chgData name="LAURA SALAS CEBRIÁN" userId="7924f046-2233-4264-ae2a-25d5b71b7ba1" providerId="ADAL" clId="{6D662C56-314C-429B-AFC6-22DA9A17011C}" dt="2024-11-06T09:54:53.305" v="138" actId="20577"/>
      <pc:docMkLst>
        <pc:docMk/>
      </pc:docMkLst>
      <pc:sldChg chg="modSp mod">
        <pc:chgData name="LAURA SALAS CEBRIÁN" userId="7924f046-2233-4264-ae2a-25d5b71b7ba1" providerId="ADAL" clId="{6D662C56-314C-429B-AFC6-22DA9A17011C}" dt="2024-11-06T09:54:53.305" v="138" actId="20577"/>
        <pc:sldMkLst>
          <pc:docMk/>
          <pc:sldMk cId="197906006" sldId="257"/>
        </pc:sldMkLst>
        <pc:spChg chg="mod">
          <ac:chgData name="LAURA SALAS CEBRIÁN" userId="7924f046-2233-4264-ae2a-25d5b71b7ba1" providerId="ADAL" clId="{6D662C56-314C-429B-AFC6-22DA9A17011C}" dt="2024-11-06T09:52:06.315" v="119" actId="20577"/>
          <ac:spMkLst>
            <pc:docMk/>
            <pc:sldMk cId="197906006" sldId="257"/>
            <ac:spMk id="12" creationId="{0F74DEC9-4B9C-6C21-9288-00BF4A4643F3}"/>
          </ac:spMkLst>
        </pc:spChg>
        <pc:spChg chg="mod">
          <ac:chgData name="LAURA SALAS CEBRIÁN" userId="7924f046-2233-4264-ae2a-25d5b71b7ba1" providerId="ADAL" clId="{6D662C56-314C-429B-AFC6-22DA9A17011C}" dt="2024-11-06T09:54:53.305" v="138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  <pc:docChgLst>
    <pc:chgData name="SABINA SOLER SANZ" userId="S::sasosan@upv.edu.es::99d67399-6bf6-4227-82d2-ec6c60c07505" providerId="AD" clId="Web-{A20421B1-0EBC-7BC7-3A60-667B48BA5D37}"/>
    <pc:docChg chg="modSld">
      <pc:chgData name="SABINA SOLER SANZ" userId="S::sasosan@upv.edu.es::99d67399-6bf6-4227-82d2-ec6c60c07505" providerId="AD" clId="Web-{A20421B1-0EBC-7BC7-3A60-667B48BA5D37}" dt="2024-11-06T09:50:46.513" v="5" actId="20577"/>
      <pc:docMkLst>
        <pc:docMk/>
      </pc:docMkLst>
      <pc:sldChg chg="modSp">
        <pc:chgData name="SABINA SOLER SANZ" userId="S::sasosan@upv.edu.es::99d67399-6bf6-4227-82d2-ec6c60c07505" providerId="AD" clId="Web-{A20421B1-0EBC-7BC7-3A60-667B48BA5D37}" dt="2024-11-06T09:50:46.513" v="5" actId="20577"/>
        <pc:sldMkLst>
          <pc:docMk/>
          <pc:sldMk cId="197906006" sldId="257"/>
        </pc:sldMkLst>
        <pc:spChg chg="mod">
          <ac:chgData name="SABINA SOLER SANZ" userId="S::sasosan@upv.edu.es::99d67399-6bf6-4227-82d2-ec6c60c07505" providerId="AD" clId="Web-{A20421B1-0EBC-7BC7-3A60-667B48BA5D37}" dt="2024-11-06T09:50:46.513" v="5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  <pc:docChgLst>
    <pc:chgData name="LAURA SALAS CEBRIÁN" userId="S::lausaceb@upv.edu.es::7924f046-2233-4264-ae2a-25d5b71b7ba1" providerId="AD" clId="Web-{D105E8B5-5AAF-0ABC-B061-16765C55F073}"/>
    <pc:docChg chg="modSld">
      <pc:chgData name="LAURA SALAS CEBRIÁN" userId="S::lausaceb@upv.edu.es::7924f046-2233-4264-ae2a-25d5b71b7ba1" providerId="AD" clId="Web-{D105E8B5-5AAF-0ABC-B061-16765C55F073}" dt="2024-11-06T10:04:14.544" v="15" actId="20577"/>
      <pc:docMkLst>
        <pc:docMk/>
      </pc:docMkLst>
      <pc:sldChg chg="modSp">
        <pc:chgData name="LAURA SALAS CEBRIÁN" userId="S::lausaceb@upv.edu.es::7924f046-2233-4264-ae2a-25d5b71b7ba1" providerId="AD" clId="Web-{D105E8B5-5AAF-0ABC-B061-16765C55F073}" dt="2024-11-06T10:04:14.544" v="15" actId="20577"/>
        <pc:sldMkLst>
          <pc:docMk/>
          <pc:sldMk cId="197906006" sldId="257"/>
        </pc:sldMkLst>
        <pc:spChg chg="mod">
          <ac:chgData name="LAURA SALAS CEBRIÁN" userId="S::lausaceb@upv.edu.es::7924f046-2233-4264-ae2a-25d5b71b7ba1" providerId="AD" clId="Web-{D105E8B5-5AAF-0ABC-B061-16765C55F073}" dt="2024-11-06T10:04:14.544" v="15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  <pc:docChgLst>
    <pc:chgData name="LAURA SALAS CEBRIÁN" userId="S::lausaceb@upv.edu.es::7924f046-2233-4264-ae2a-25d5b71b7ba1" providerId="AD" clId="Web-{4C942C6F-FBE6-5638-3738-E3EBE7158417}"/>
    <pc:docChg chg="modSld">
      <pc:chgData name="LAURA SALAS CEBRIÁN" userId="S::lausaceb@upv.edu.es::7924f046-2233-4264-ae2a-25d5b71b7ba1" providerId="AD" clId="Web-{4C942C6F-FBE6-5638-3738-E3EBE7158417}" dt="2024-11-06T10:06:24.185" v="34" actId="20577"/>
      <pc:docMkLst>
        <pc:docMk/>
      </pc:docMkLst>
      <pc:sldChg chg="modSp">
        <pc:chgData name="LAURA SALAS CEBRIÁN" userId="S::lausaceb@upv.edu.es::7924f046-2233-4264-ae2a-25d5b71b7ba1" providerId="AD" clId="Web-{4C942C6F-FBE6-5638-3738-E3EBE7158417}" dt="2024-11-06T10:06:24.185" v="34" actId="20577"/>
        <pc:sldMkLst>
          <pc:docMk/>
          <pc:sldMk cId="197906006" sldId="257"/>
        </pc:sldMkLst>
        <pc:spChg chg="mod">
          <ac:chgData name="LAURA SALAS CEBRIÁN" userId="S::lausaceb@upv.edu.es::7924f046-2233-4264-ae2a-25d5b71b7ba1" providerId="AD" clId="Web-{4C942C6F-FBE6-5638-3738-E3EBE7158417}" dt="2024-11-06T10:06:24.185" v="34" actId="20577"/>
          <ac:spMkLst>
            <pc:docMk/>
            <pc:sldMk cId="197906006" sldId="257"/>
            <ac:spMk id="13" creationId="{95E6054B-4976-C01B-829D-D78F32D2F8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05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6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867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70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32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42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33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6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56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66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70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09AB-86B8-0A4D-9773-E2E6D7F67523}" type="datetimeFigureOut">
              <a:rPr lang="es-ES" smtClean="0"/>
              <a:t>30/1/25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39FF-1212-0740-A1E3-909FA0F295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23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0F74DEC9-4B9C-6C21-9288-00BF4A4643F3}"/>
              </a:ext>
            </a:extLst>
          </p:cNvPr>
          <p:cNvSpPr txBox="1"/>
          <p:nvPr/>
        </p:nvSpPr>
        <p:spPr>
          <a:xfrm>
            <a:off x="638503" y="3534731"/>
            <a:ext cx="7866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cap="all">
                <a:effectLst/>
                <a:latin typeface="Arial" panose="020B0604020202020204" pitchFamily="34" charset="0"/>
              </a:rPr>
              <a:t>Título de la Comunicación: </a:t>
            </a:r>
            <a:r>
              <a:rPr lang="es-ES" b="1" cap="all" err="1">
                <a:effectLst/>
                <a:latin typeface="Arial" panose="020B0604020202020204" pitchFamily="34" charset="0"/>
              </a:rPr>
              <a:t>may</a:t>
            </a:r>
            <a:r>
              <a:rPr lang="es-ES" b="1" cap="all" err="1">
                <a:latin typeface="Arial" panose="020B0604020202020204" pitchFamily="34" charset="0"/>
              </a:rPr>
              <a:t>úscylas</a:t>
            </a:r>
            <a:r>
              <a:rPr lang="es-ES" b="1" cap="all">
                <a:effectLst/>
                <a:latin typeface="Arial" panose="020B0604020202020204" pitchFamily="34" charset="0"/>
              </a:rPr>
              <a:t>, Arial 18, negrita, justificado centro, máximo100 caracteres</a:t>
            </a:r>
            <a:endParaRPr lang="es-ES" cap="all"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5E6054B-4976-C01B-829D-D78F32D2F8F5}"/>
              </a:ext>
            </a:extLst>
          </p:cNvPr>
          <p:cNvSpPr txBox="1"/>
          <p:nvPr/>
        </p:nvSpPr>
        <p:spPr>
          <a:xfrm>
            <a:off x="685800" y="4682439"/>
            <a:ext cx="77724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1600">
                <a:latin typeface="Arial"/>
                <a:cs typeface="Arial"/>
              </a:rPr>
              <a:t>Apellidos</a:t>
            </a:r>
            <a:r>
              <a:rPr lang="es-ES" sz="1600">
                <a:effectLst/>
                <a:latin typeface="Arial"/>
                <a:cs typeface="Arial"/>
              </a:rPr>
              <a:t>, Nombre autor/a</a:t>
            </a:r>
            <a:r>
              <a:rPr lang="es-ES" sz="1600" baseline="30000">
                <a:effectLst/>
                <a:latin typeface="Arial"/>
                <a:cs typeface="Arial"/>
              </a:rPr>
              <a:t> 1 </a:t>
            </a:r>
            <a:r>
              <a:rPr lang="es-ES" sz="1600">
                <a:effectLst/>
                <a:latin typeface="Arial"/>
                <a:cs typeface="Arial"/>
              </a:rPr>
              <a:t>; </a:t>
            </a:r>
            <a:r>
              <a:rPr lang="es-ES" sz="1600" i="1">
                <a:effectLst/>
                <a:latin typeface="Arial"/>
                <a:cs typeface="Arial"/>
              </a:rPr>
              <a:t>filiación</a:t>
            </a:r>
            <a:endParaRPr lang="es-ES" sz="1600">
              <a:effectLst/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Apellidos</a:t>
            </a:r>
            <a:r>
              <a:rPr lang="es-ES" sz="1600">
                <a:effectLst/>
                <a:latin typeface="Arial"/>
                <a:cs typeface="Arial"/>
              </a:rPr>
              <a:t>, Nombre autor/a </a:t>
            </a:r>
            <a:r>
              <a:rPr lang="es-ES" sz="1600" baseline="30000">
                <a:effectLst/>
                <a:latin typeface="Arial"/>
                <a:cs typeface="Arial"/>
              </a:rPr>
              <a:t>2 </a:t>
            </a:r>
            <a:r>
              <a:rPr lang="es-ES" sz="1600">
                <a:effectLst/>
                <a:latin typeface="Arial"/>
                <a:cs typeface="Arial"/>
              </a:rPr>
              <a:t>; </a:t>
            </a:r>
            <a:r>
              <a:rPr lang="es-ES" sz="1600" i="1">
                <a:effectLst/>
                <a:latin typeface="Arial"/>
                <a:cs typeface="Arial"/>
              </a:rPr>
              <a:t>filiación</a:t>
            </a:r>
            <a:endParaRPr lang="es-ES" sz="1600">
              <a:effectLst/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Apellidos</a:t>
            </a:r>
            <a:r>
              <a:rPr lang="es-ES" sz="1600">
                <a:effectLst/>
                <a:latin typeface="Arial"/>
                <a:cs typeface="Arial"/>
              </a:rPr>
              <a:t>, Nombre autor/a </a:t>
            </a:r>
            <a:r>
              <a:rPr lang="es-ES" sz="1600" baseline="30000">
                <a:effectLst/>
                <a:latin typeface="Arial"/>
                <a:cs typeface="Arial"/>
              </a:rPr>
              <a:t>3 </a:t>
            </a:r>
            <a:r>
              <a:rPr lang="es-ES" sz="1600">
                <a:effectLst/>
                <a:latin typeface="Arial"/>
                <a:cs typeface="Arial"/>
              </a:rPr>
              <a:t>; </a:t>
            </a:r>
            <a:r>
              <a:rPr lang="es-ES" sz="1600" i="1">
                <a:effectLst/>
                <a:latin typeface="Arial"/>
                <a:cs typeface="Arial"/>
              </a:rPr>
              <a:t>filiación</a:t>
            </a:r>
            <a:endParaRPr lang="es-ES" sz="1600">
              <a:effectLst/>
              <a:latin typeface="Arial"/>
              <a:cs typeface="Arial"/>
            </a:endParaRPr>
          </a:p>
          <a:p>
            <a:pPr algn="ctr"/>
            <a:r>
              <a:rPr lang="es-ES" sz="1600">
                <a:latin typeface="Arial"/>
                <a:cs typeface="Arial"/>
              </a:rPr>
              <a:t>Apellidos</a:t>
            </a:r>
            <a:r>
              <a:rPr lang="es-ES" sz="1600">
                <a:effectLst/>
                <a:latin typeface="Arial"/>
                <a:cs typeface="Arial"/>
              </a:rPr>
              <a:t>, Nombre autor/a </a:t>
            </a:r>
            <a:r>
              <a:rPr lang="es-ES" sz="1600" baseline="30000">
                <a:effectLst/>
                <a:latin typeface="Arial"/>
                <a:cs typeface="Arial"/>
              </a:rPr>
              <a:t>4 </a:t>
            </a:r>
            <a:r>
              <a:rPr lang="es-ES" sz="1600">
                <a:effectLst/>
                <a:latin typeface="Arial"/>
                <a:cs typeface="Arial"/>
              </a:rPr>
              <a:t>; </a:t>
            </a:r>
            <a:r>
              <a:rPr lang="es-ES" sz="1600" i="1">
                <a:effectLst/>
                <a:latin typeface="Arial"/>
                <a:cs typeface="Arial"/>
              </a:rPr>
              <a:t>filiación</a:t>
            </a:r>
            <a:endParaRPr lang="es-ES" sz="1600">
              <a:latin typeface="Arial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DC116C-88D7-E594-6C09-6931212BC6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6537545"/>
            <a:ext cx="9143989" cy="252065"/>
          </a:xfrm>
          <a:prstGeom prst="rect">
            <a:avLst/>
          </a:prstGeom>
        </p:spPr>
      </p:pic>
      <p:pic>
        <p:nvPicPr>
          <p:cNvPr id="5" name="Imagen 4" descr="Logotipo&#10;&#10;El contenido generado por IA puede ser incorrecto.">
            <a:extLst>
              <a:ext uri="{FF2B5EF4-FFF2-40B4-BE49-F238E27FC236}">
                <a16:creationId xmlns:a16="http://schemas.microsoft.com/office/drawing/2014/main" id="{C7D6A2E1-7676-4612-0177-550706B44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451709"/>
            <a:ext cx="7772400" cy="258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6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181c20-3930-458a-aadc-c8219c2e43ed">
      <Terms xmlns="http://schemas.microsoft.com/office/infopath/2007/PartnerControls"/>
    </lcf76f155ced4ddcb4097134ff3c332f>
    <TaxCatchAll xmlns="bc01a26f-421e-49d3-b1ca-0251bd2404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4EBA783CA5B74EB72A66F990672248" ma:contentTypeVersion="12" ma:contentTypeDescription="Crear nuevo documento." ma:contentTypeScope="" ma:versionID="65a78c4b11e45e1675451decd8580d91">
  <xsd:schema xmlns:xsd="http://www.w3.org/2001/XMLSchema" xmlns:xs="http://www.w3.org/2001/XMLSchema" xmlns:p="http://schemas.microsoft.com/office/2006/metadata/properties" xmlns:ns2="11181c20-3930-458a-aadc-c8219c2e43ed" xmlns:ns3="bc01a26f-421e-49d3-b1ca-0251bd240450" targetNamespace="http://schemas.microsoft.com/office/2006/metadata/properties" ma:root="true" ma:fieldsID="0f19a22c3182629d1dd5675cbbb272f4" ns2:_="" ns3:_="">
    <xsd:import namespace="11181c20-3930-458a-aadc-c8219c2e43ed"/>
    <xsd:import namespace="bc01a26f-421e-49d3-b1ca-0251bd2404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1c20-3930-458a-aadc-c8219c2e4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1a26f-421e-49d3-b1ca-0251bd24045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fcc157-cd49-4d2c-96a5-77a30760e292}" ma:internalName="TaxCatchAll" ma:showField="CatchAllData" ma:web="bc01a26f-421e-49d3-b1ca-0251bd2404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804EFD-FF28-496E-9B31-2F26F80102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A0E3C7-FF90-4022-9AD0-BC0C7BC427E0}">
  <ds:schemaRefs>
    <ds:schemaRef ds:uri="11181c20-3930-458a-aadc-c8219c2e43ed"/>
    <ds:schemaRef ds:uri="bc01a26f-421e-49d3-b1ca-0251bd24045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A7D21DC-E27E-4733-A486-619B42B4048B}">
  <ds:schemaRefs>
    <ds:schemaRef ds:uri="11181c20-3930-458a-aadc-c8219c2e43ed"/>
    <ds:schemaRef ds:uri="bc01a26f-421e-49d3-b1ca-0251bd2404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</TotalTime>
  <Words>53</Words>
  <Application>Microsoft Macintosh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Ignasi Gironés Sarrió</dc:creator>
  <cp:lastModifiedBy>Ignasi Gironés Sarrió</cp:lastModifiedBy>
  <cp:revision>4</cp:revision>
  <dcterms:created xsi:type="dcterms:W3CDTF">2023-03-08T08:01:41Z</dcterms:created>
  <dcterms:modified xsi:type="dcterms:W3CDTF">2025-01-30T13:08:27Z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0x010100D34EBA783CA5B74EB72A66F990672248</vt:lpwstr>
  </property>
  <property fmtid="{D5CDD505-2E9C-101B-9397-08002B2CF9AE}" pid="3" name="MediaServiceImageTags">
    <vt:lpwstr/>
  </property>
</Properties>
</file>