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7" r:id="rId5"/>
  </p:sldIdLst>
  <p:sldSz cx="21383625" cy="3027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A8C64-111E-3735-9BD9-497C380570A0}" v="75" dt="2024-09-27T10:12:01.257"/>
    <p1510:client id="{4A46658E-9018-343D-E08E-F85527AD4D38}" v="12" dt="2024-09-27T09:56:45.380"/>
    <p1510:client id="{87D02811-67A3-4613-7B53-2930C8402E1E}" v="11" dt="2024-09-27T09:05:31.578"/>
    <p1510:client id="{9CD7C8B6-652B-B4FC-446A-75A8F2AE231E}" v="9" dt="2024-09-27T09:07:39.102"/>
    <p1510:client id="{AACB5A8E-93C5-F033-C153-A6A078F053CC}" v="115" dt="2024-09-27T09:20:17.759"/>
    <p1510:client id="{E98F4602-EC76-5EC4-6F1B-08CF1FC8B2FC}" v="2" dt="2024-09-27T09:15:59.968"/>
    <p1510:client id="{EA9BC853-2378-40A7-4896-16AC428EA3CA}" v="1" dt="2024-09-27T09:38:09.626"/>
    <p1510:client id="{F2DCE983-9F59-0C35-3B36-2F39F5BE0194}" v="8" dt="2024-09-27T09:39:39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/>
    <p:restoredTop sz="94694"/>
  </p:normalViewPr>
  <p:slideViewPr>
    <p:cSldViewPr snapToGrid="0">
      <p:cViewPr varScale="1">
        <p:scale>
          <a:sx n="27" d="100"/>
          <a:sy n="27" d="100"/>
        </p:scale>
        <p:origin x="34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32032-AA6F-1144-9EAD-F9540553290F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0451F-1601-424E-98BC-CF7A4AEE9B3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31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9975" y="1143000"/>
            <a:ext cx="21780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451F-1601-424E-98BC-CF7A4AEE9B3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96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5547"/>
            <a:ext cx="18176081" cy="10541916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3998"/>
            <a:ext cx="16037719" cy="731065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13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4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2129"/>
            <a:ext cx="4610845" cy="25660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6" y="1612129"/>
            <a:ext cx="13565237" cy="25660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61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3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8977"/>
            <a:ext cx="18443377" cy="12595626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3761"/>
            <a:ext cx="18443377" cy="662374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60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1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4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1612136"/>
            <a:ext cx="18443377" cy="585272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3" y="7422803"/>
            <a:ext cx="9046274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3" y="11060602"/>
            <a:ext cx="9046274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7422803"/>
            <a:ext cx="9090827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11060602"/>
            <a:ext cx="9090827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5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81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2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5" y="4359763"/>
            <a:ext cx="10825461" cy="21518407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08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5" y="4359763"/>
            <a:ext cx="10825461" cy="21518407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74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6" y="1612136"/>
            <a:ext cx="18443377" cy="58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6" y="8060641"/>
            <a:ext cx="18443377" cy="192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5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88EC9-3F33-094C-8AB9-729464EDAC78}" type="datetimeFigureOut">
              <a:rPr lang="it-IT" smtClean="0"/>
              <a:t>30/01/25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8" y="28065058"/>
            <a:ext cx="7216973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6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C50E4-E74C-E210-D28F-1C268FFC5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816" y="2676840"/>
            <a:ext cx="19807675" cy="1608610"/>
          </a:xfrm>
        </p:spPr>
        <p:txBody>
          <a:bodyPr anchor="t">
            <a:norm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  <a:t>TÍTULO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(Arial Bold, 36 p., EN MAYÚSCULAS – 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NEGRITA)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endParaRPr lang="it-IT" sz="3600" cap="all" dirty="0">
              <a:latin typeface="Arial"/>
              <a:cs typeface="Arial"/>
            </a:endParaRP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64643E3-CA67-BF5D-06DD-125347DA7BDF}"/>
              </a:ext>
            </a:extLst>
          </p:cNvPr>
          <p:cNvSpPr txBox="1">
            <a:spLocks/>
          </p:cNvSpPr>
          <p:nvPr/>
        </p:nvSpPr>
        <p:spPr>
          <a:xfrm>
            <a:off x="753333" y="4479814"/>
            <a:ext cx="19717158" cy="759046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y/and 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…… 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(nombre completo y apellidos, Arial Bold, 20 p., negrita, en mayúsculas-minúsculas)</a:t>
            </a:r>
            <a:endParaRPr lang="es-E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s-ES" sz="168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B3A1D5E0-F150-D378-272C-C5AAA906B61E}"/>
              </a:ext>
            </a:extLst>
          </p:cNvPr>
          <p:cNvSpPr txBox="1">
            <a:spLocks/>
          </p:cNvSpPr>
          <p:nvPr/>
        </p:nvSpPr>
        <p:spPr>
          <a:xfrm>
            <a:off x="753333" y="5129099"/>
            <a:ext cx="19717158" cy="1109601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1 Universidad / Empresa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(Cada afiliación debe incluir ciudad y país) (Arial Italic,20p., cursiva, sin negrita)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2 Universidad / Empresa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(Cada afiliación debe incluir ciudad y país) (Arial Italic,20p., cursiva, sin negrita)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5AD1352F-2E5A-8C12-1B25-719BADCF31D3}"/>
              </a:ext>
            </a:extLst>
          </p:cNvPr>
          <p:cNvGrpSpPr/>
          <p:nvPr/>
        </p:nvGrpSpPr>
        <p:grpSpPr>
          <a:xfrm>
            <a:off x="0" y="501400"/>
            <a:ext cx="22410051" cy="1860792"/>
            <a:chOff x="6201732" y="9112292"/>
            <a:chExt cx="9566279" cy="794322"/>
          </a:xfrm>
        </p:grpSpPr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2935D6E2-386B-0665-437C-7143614704CE}"/>
                </a:ext>
              </a:extLst>
            </p:cNvPr>
            <p:cNvSpPr/>
            <p:nvPr/>
          </p:nvSpPr>
          <p:spPr>
            <a:xfrm>
              <a:off x="6201732" y="9112292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9D9EB643-7FEC-FD04-24AC-34E5EE615AC1}"/>
                </a:ext>
              </a:extLst>
            </p:cNvPr>
            <p:cNvSpPr/>
            <p:nvPr/>
          </p:nvSpPr>
          <p:spPr>
            <a:xfrm>
              <a:off x="6201732" y="9287684"/>
              <a:ext cx="42057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14227744-551B-78BE-269E-137A3B0346B4}"/>
                </a:ext>
              </a:extLst>
            </p:cNvPr>
            <p:cNvSpPr/>
            <p:nvPr/>
          </p:nvSpPr>
          <p:spPr>
            <a:xfrm>
              <a:off x="6480897" y="9433688"/>
              <a:ext cx="2319875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EXCISS VALENCIA 2025</a:t>
              </a:r>
              <a:endParaRPr lang="it-IT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F1ECAE5F-A6CC-D222-737A-B92222E3ED45}"/>
                </a:ext>
              </a:extLst>
            </p:cNvPr>
            <p:cNvSpPr/>
            <p:nvPr/>
          </p:nvSpPr>
          <p:spPr>
            <a:xfrm>
              <a:off x="7946862" y="9433688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2476DA1D-C862-0AF7-5158-C1A9303C4F8D}"/>
                </a:ext>
              </a:extLst>
            </p:cNvPr>
            <p:cNvSpPr/>
            <p:nvPr/>
          </p:nvSpPr>
          <p:spPr>
            <a:xfrm>
              <a:off x="6480897" y="9609080"/>
              <a:ext cx="5150358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t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400">
                  <a:solidFill>
                    <a:srgbClr val="000000"/>
                  </a:solidFill>
                  <a:latin typeface="Times New Roman"/>
                  <a:ea typeface="Times New Roman" panose="02020603050405020304" pitchFamily="18" charset="0"/>
                  <a:cs typeface="Times New Roman"/>
                </a:rPr>
                <a:t>INNOVATIVE &amp; SUSTAINABLE SOLUTIONS IN MURAL PAINTING CONSERVATION </a:t>
              </a:r>
              <a:endParaRPr lang="it-IT" sz="3200">
                <a:solidFill>
                  <a:srgbClr val="000000"/>
                </a:solidFill>
                <a:latin typeface="Times New Roman"/>
                <a:ea typeface="Calibri" panose="020F0502020204030204" pitchFamily="34" charset="0"/>
              </a:endParaRP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11031DA1-89B4-DCBD-0CCC-B2E6A5985C1D}"/>
                </a:ext>
              </a:extLst>
            </p:cNvPr>
            <p:cNvSpPr/>
            <p:nvPr/>
          </p:nvSpPr>
          <p:spPr>
            <a:xfrm>
              <a:off x="11066686" y="9609080"/>
              <a:ext cx="42056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A403D0F9-26C8-1E18-060A-4F19C4EE7AD6}"/>
                </a:ext>
              </a:extLst>
            </p:cNvPr>
            <p:cNvSpPr/>
            <p:nvPr/>
          </p:nvSpPr>
          <p:spPr>
            <a:xfrm>
              <a:off x="15742676" y="9752874"/>
              <a:ext cx="25335" cy="1121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6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Shape 1390">
              <a:extLst>
                <a:ext uri="{FF2B5EF4-FFF2-40B4-BE49-F238E27FC236}">
                  <a16:creationId xmlns:a16="http://schemas.microsoft.com/office/drawing/2014/main" id="{D7CCE368-8935-C41F-AE7F-B61D64169FD4}"/>
                </a:ext>
              </a:extLst>
            </p:cNvPr>
            <p:cNvSpPr/>
            <p:nvPr/>
          </p:nvSpPr>
          <p:spPr>
            <a:xfrm>
              <a:off x="6480896" y="989747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5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1" name="Shape 1391">
              <a:extLst>
                <a:ext uri="{FF2B5EF4-FFF2-40B4-BE49-F238E27FC236}">
                  <a16:creationId xmlns:a16="http://schemas.microsoft.com/office/drawing/2014/main" id="{C786B7F1-E7E4-DDC0-CAFB-34E3F8E33A59}"/>
                </a:ext>
              </a:extLst>
            </p:cNvPr>
            <p:cNvSpPr/>
            <p:nvPr/>
          </p:nvSpPr>
          <p:spPr>
            <a:xfrm>
              <a:off x="6480896" y="9870055"/>
              <a:ext cx="8528952" cy="27418"/>
            </a:xfrm>
            <a:custGeom>
              <a:avLst/>
              <a:gdLst/>
              <a:ahLst/>
              <a:cxnLst/>
              <a:rect l="0" t="0" r="0" b="0"/>
              <a:pathLst>
                <a:path w="9578086" h="27432">
                  <a:moveTo>
                    <a:pt x="0" y="0"/>
                  </a:moveTo>
                  <a:lnTo>
                    <a:pt x="9578086" y="0"/>
                  </a:lnTo>
                  <a:lnTo>
                    <a:pt x="9578086" y="27432"/>
                  </a:lnTo>
                  <a:lnTo>
                    <a:pt x="0" y="2743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0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2" name="Shape 1392">
              <a:extLst>
                <a:ext uri="{FF2B5EF4-FFF2-40B4-BE49-F238E27FC236}">
                  <a16:creationId xmlns:a16="http://schemas.microsoft.com/office/drawing/2014/main" id="{3B546D2A-0A6F-E2D5-2820-F87A6E33640B}"/>
                </a:ext>
              </a:extLst>
            </p:cNvPr>
            <p:cNvSpPr/>
            <p:nvPr/>
          </p:nvSpPr>
          <p:spPr>
            <a:xfrm>
              <a:off x="6480896" y="986091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B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pic>
          <p:nvPicPr>
            <p:cNvPr id="33" name="Picture 138">
              <a:extLst>
                <a:ext uri="{FF2B5EF4-FFF2-40B4-BE49-F238E27FC236}">
                  <a16:creationId xmlns:a16="http://schemas.microsoft.com/office/drawing/2014/main" id="{046B4EEF-58E2-D566-963B-0F963B985D3D}"/>
                </a:ext>
              </a:extLst>
            </p:cNvPr>
            <p:cNvPicPr/>
            <p:nvPr/>
          </p:nvPicPr>
          <p:blipFill>
            <a:blip r:embed="rId3"/>
            <a:srcRect/>
            <a:stretch/>
          </p:blipFill>
          <p:spPr>
            <a:xfrm>
              <a:off x="13550711" y="9198618"/>
              <a:ext cx="1488352" cy="604511"/>
            </a:xfrm>
            <a:prstGeom prst="rect">
              <a:avLst/>
            </a:prstGeom>
          </p:spPr>
        </p:pic>
      </p:grpSp>
      <p:cxnSp>
        <p:nvCxnSpPr>
          <p:cNvPr id="52" name="Connettore 1 51">
            <a:extLst>
              <a:ext uri="{FF2B5EF4-FFF2-40B4-BE49-F238E27FC236}">
                <a16:creationId xmlns:a16="http://schemas.microsoft.com/office/drawing/2014/main" id="{D897A100-B0DA-1518-B7E1-D5831B8F320D}"/>
              </a:ext>
            </a:extLst>
          </p:cNvPr>
          <p:cNvCxnSpPr>
            <a:cxnSpLocks/>
          </p:cNvCxnSpPr>
          <p:nvPr/>
        </p:nvCxnSpPr>
        <p:spPr>
          <a:xfrm>
            <a:off x="662817" y="28381263"/>
            <a:ext cx="200484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51">
            <a:extLst>
              <a:ext uri="{FF2B5EF4-FFF2-40B4-BE49-F238E27FC236}">
                <a16:creationId xmlns:a16="http://schemas.microsoft.com/office/drawing/2014/main" id="{93C5A64F-F314-061C-1BA5-3DEC1F8299DF}"/>
              </a:ext>
            </a:extLst>
          </p:cNvPr>
          <p:cNvCxnSpPr>
            <a:cxnSpLocks/>
          </p:cNvCxnSpPr>
          <p:nvPr/>
        </p:nvCxnSpPr>
        <p:spPr>
          <a:xfrm>
            <a:off x="422057" y="6302932"/>
            <a:ext cx="206744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EA52AFD9-934A-407B-734D-F9154368204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398704" y="28448238"/>
            <a:ext cx="18586215" cy="160716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A384601-F52F-6EED-F82A-E9F4E5203814}"/>
              </a:ext>
            </a:extLst>
          </p:cNvPr>
          <p:cNvSpPr txBox="1"/>
          <p:nvPr/>
        </p:nvSpPr>
        <p:spPr>
          <a:xfrm>
            <a:off x="17588753" y="92695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6131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4EBA783CA5B74EB72A66F990672248" ma:contentTypeVersion="12" ma:contentTypeDescription="Create a new document." ma:contentTypeScope="" ma:versionID="1a08492be05c328963090bdfa5cdf6fe">
  <xsd:schema xmlns:xsd="http://www.w3.org/2001/XMLSchema" xmlns:xs="http://www.w3.org/2001/XMLSchema" xmlns:p="http://schemas.microsoft.com/office/2006/metadata/properties" xmlns:ns2="11181c20-3930-458a-aadc-c8219c2e43ed" xmlns:ns3="bc01a26f-421e-49d3-b1ca-0251bd240450" targetNamespace="http://schemas.microsoft.com/office/2006/metadata/properties" ma:root="true" ma:fieldsID="eee5a37038fec12750d3baa03451e42f" ns2:_="" ns3:_="">
    <xsd:import namespace="11181c20-3930-458a-aadc-c8219c2e43ed"/>
    <xsd:import namespace="bc01a26f-421e-49d3-b1ca-0251bd2404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1c20-3930-458a-aadc-c8219c2e4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1a26f-421e-49d3-b1ca-0251bd24045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fcc157-cd49-4d2c-96a5-77a30760e292}" ma:internalName="TaxCatchAll" ma:showField="CatchAllData" ma:web="bc01a26f-421e-49d3-b1ca-0251bd2404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181c20-3930-458a-aadc-c8219c2e43ed">
      <Terms xmlns="http://schemas.microsoft.com/office/infopath/2007/PartnerControls"/>
    </lcf76f155ced4ddcb4097134ff3c332f>
    <TaxCatchAll xmlns="bc01a26f-421e-49d3-b1ca-0251bd240450" xsi:nil="true"/>
  </documentManagement>
</p:properties>
</file>

<file path=customXml/itemProps1.xml><?xml version="1.0" encoding="utf-8"?>
<ds:datastoreItem xmlns:ds="http://schemas.openxmlformats.org/officeDocument/2006/customXml" ds:itemID="{41A5A786-9FB7-4627-A919-DBFE1A0502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81c20-3930-458a-aadc-c8219c2e43ed"/>
    <ds:schemaRef ds:uri="bc01a26f-421e-49d3-b1ca-0251bd2404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7C9049-E831-4A24-A327-C18C4448B7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F657A-AD72-4D61-9537-0B4D7029A5BD}">
  <ds:schemaRefs>
    <ds:schemaRef ds:uri="11181c20-3930-458a-aadc-c8219c2e43ed"/>
    <ds:schemaRef ds:uri="bc01a26f-421e-49d3-b1ca-0251bd24045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106</Words>
  <Application>Microsoft Macintosh PowerPoint</Application>
  <PresentationFormat>Personalizado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di Office</vt:lpstr>
      <vt:lpstr>TÍTULO (Arial Bold, 36 p., EN MAYÚSCULAS –  NEGRITA)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Filippo Pinsoglio</dc:creator>
  <cp:lastModifiedBy>Ignasi Gironés Sarrió</cp:lastModifiedBy>
  <cp:revision>10</cp:revision>
  <cp:lastPrinted>2024-09-30T10:50:44Z</cp:lastPrinted>
  <dcterms:created xsi:type="dcterms:W3CDTF">2024-09-27T08:24:49Z</dcterms:created>
  <dcterms:modified xsi:type="dcterms:W3CDTF">2025-01-30T11:12:49Z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0x010100D34EBA783CA5B74EB72A66F990672248</vt:lpwstr>
  </property>
  <property fmtid="{D5CDD505-2E9C-101B-9397-08002B2CF9AE}" pid="3" name="MediaServiceImageTags">
    <vt:lpwstr/>
  </property>
</Properties>
</file>